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204903cf0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aad5b5d534881"/>
  </p:sldMasterIdLst>
  <p:sldIdLst>
    <p:sldId xmlns:r="http://schemas.openxmlformats.org/officeDocument/2006/relationships" id="256" r:id="R75251fdbaabe4d64"/>
    <p:sldId xmlns:r="http://schemas.openxmlformats.org/officeDocument/2006/relationships" id="257" r:id="Redfc95e16e1e4cae"/>
    <p:sldId xmlns:r="http://schemas.openxmlformats.org/officeDocument/2006/relationships" id="258" r:id="Rb6144cbb1b5b495e"/>
    <p:sldId xmlns:r="http://schemas.openxmlformats.org/officeDocument/2006/relationships" id="259" r:id="R1e4b580bfa8146f9"/>
    <p:sldId xmlns:r="http://schemas.openxmlformats.org/officeDocument/2006/relationships" id="260" r:id="Rdfab0e7a913b4cba"/>
    <p:sldId xmlns:r="http://schemas.openxmlformats.org/officeDocument/2006/relationships" id="261" r:id="Rc05bf5bf860d4417"/>
    <p:sldId xmlns:r="http://schemas.openxmlformats.org/officeDocument/2006/relationships" id="262" r:id="R8f03be6f9dde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aad5b5d534881" /><Relationship Type="http://schemas.openxmlformats.org/officeDocument/2006/relationships/slide" Target="/ppt/slides/slide1.xml" Id="R75251fdbaabe4d64" /><Relationship Type="http://schemas.openxmlformats.org/officeDocument/2006/relationships/slide" Target="/ppt/slides/slide2.xml" Id="Redfc95e16e1e4cae" /><Relationship Type="http://schemas.openxmlformats.org/officeDocument/2006/relationships/slide" Target="/ppt/slides/slide3.xml" Id="Rb6144cbb1b5b495e" /><Relationship Type="http://schemas.openxmlformats.org/officeDocument/2006/relationships/slide" Target="/ppt/slides/slide4.xml" Id="R1e4b580bfa8146f9" /><Relationship Type="http://schemas.openxmlformats.org/officeDocument/2006/relationships/slide" Target="/ppt/slides/slide5.xml" Id="Rdfab0e7a913b4cba" /><Relationship Type="http://schemas.openxmlformats.org/officeDocument/2006/relationships/slide" Target="/ppt/slides/slide6.xml" Id="Rc05bf5bf860d4417" /><Relationship Type="http://schemas.openxmlformats.org/officeDocument/2006/relationships/slide" Target="/ppt/slides/slide7.xml" Id="R8f03be6f9dde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cd0fff910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89931a4bd4fbc" /><Relationship Type="http://schemas.openxmlformats.org/officeDocument/2006/relationships/theme" Target="/ppt/slideMasters/theme/theme1.xml" Id="R06f5e9c98170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89931a4bd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a42f10415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0264c49b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803b60998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9c6adae3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16d0de23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9c3fb2937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66eeb5eb0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URSUS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−17 587 675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173 856 325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576 778 133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916 054 653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HOLDING AS</a:t>
            </a:r>
          </a:p>
        </p:txBody>
      </p:sp>
    </p:spTree>
  </p:cSld>
  <p:clrMapOvr>
    <a:masterClrMapping xmlns:a="http://schemas.openxmlformats.org/drawingml/2006/main"/>
  </p:clrMapOvr>
</p:sld>
</file>