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a33843781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b5116350e422f"/>
  </p:sldMasterIdLst>
  <p:sldIdLst>
    <p:sldId xmlns:r="http://schemas.openxmlformats.org/officeDocument/2006/relationships" id="256" r:id="R4fc24c4bccca44f3"/>
    <p:sldId xmlns:r="http://schemas.openxmlformats.org/officeDocument/2006/relationships" id="257" r:id="R72131d04004d496c"/>
    <p:sldId xmlns:r="http://schemas.openxmlformats.org/officeDocument/2006/relationships" id="258" r:id="R5616ff1086514020"/>
    <p:sldId xmlns:r="http://schemas.openxmlformats.org/officeDocument/2006/relationships" id="259" r:id="R8ae4cc9beb794291"/>
    <p:sldId xmlns:r="http://schemas.openxmlformats.org/officeDocument/2006/relationships" id="260" r:id="R89171697c3434eef"/>
    <p:sldId xmlns:r="http://schemas.openxmlformats.org/officeDocument/2006/relationships" id="261" r:id="R052d5f26783e41a8"/>
    <p:sldId xmlns:r="http://schemas.openxmlformats.org/officeDocument/2006/relationships" id="262" r:id="R6738d7b2c563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b5116350e422f" /><Relationship Type="http://schemas.openxmlformats.org/officeDocument/2006/relationships/slide" Target="/ppt/slides/slide1.xml" Id="R4fc24c4bccca44f3" /><Relationship Type="http://schemas.openxmlformats.org/officeDocument/2006/relationships/slide" Target="/ppt/slides/slide2.xml" Id="R72131d04004d496c" /><Relationship Type="http://schemas.openxmlformats.org/officeDocument/2006/relationships/slide" Target="/ppt/slides/slide3.xml" Id="R5616ff1086514020" /><Relationship Type="http://schemas.openxmlformats.org/officeDocument/2006/relationships/slide" Target="/ppt/slides/slide4.xml" Id="R8ae4cc9beb794291" /><Relationship Type="http://schemas.openxmlformats.org/officeDocument/2006/relationships/slide" Target="/ppt/slides/slide5.xml" Id="R89171697c3434eef" /><Relationship Type="http://schemas.openxmlformats.org/officeDocument/2006/relationships/slide" Target="/ppt/slides/slide6.xml" Id="R052d5f26783e41a8" /><Relationship Type="http://schemas.openxmlformats.org/officeDocument/2006/relationships/slide" Target="/ppt/slides/slide7.xml" Id="R6738d7b2c563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e749521f1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8141d522f436f" /><Relationship Type="http://schemas.openxmlformats.org/officeDocument/2006/relationships/theme" Target="/ppt/slideMasters/theme/theme1.xml" Id="R2c6dfe071b10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8141d522f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a0418a64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29c79e32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e50f90d1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c053cd455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4a135cee6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8180e843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a3cdcf1e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