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f768a0808347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3a616e60ac4db0"/>
  </p:sldMasterIdLst>
  <p:sldIdLst>
    <p:sldId xmlns:r="http://schemas.openxmlformats.org/officeDocument/2006/relationships" id="256" r:id="Rc7058cc86b1d4b10"/>
    <p:sldId xmlns:r="http://schemas.openxmlformats.org/officeDocument/2006/relationships" id="257" r:id="Rdf656b611ebc4b83"/>
    <p:sldId xmlns:r="http://schemas.openxmlformats.org/officeDocument/2006/relationships" id="258" r:id="R484111603df84684"/>
    <p:sldId xmlns:r="http://schemas.openxmlformats.org/officeDocument/2006/relationships" id="259" r:id="Rb9f97b80e1bf437f"/>
    <p:sldId xmlns:r="http://schemas.openxmlformats.org/officeDocument/2006/relationships" id="260" r:id="R0330397fc1aa4b79"/>
    <p:sldId xmlns:r="http://schemas.openxmlformats.org/officeDocument/2006/relationships" id="261" r:id="R955cbf4c699d4839"/>
    <p:sldId xmlns:r="http://schemas.openxmlformats.org/officeDocument/2006/relationships" id="262" r:id="R282ef0f9f5054b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3a616e60ac4db0" /><Relationship Type="http://schemas.openxmlformats.org/officeDocument/2006/relationships/slide" Target="/ppt/slides/slide1.xml" Id="Rc7058cc86b1d4b10" /><Relationship Type="http://schemas.openxmlformats.org/officeDocument/2006/relationships/slide" Target="/ppt/slides/slide2.xml" Id="Rdf656b611ebc4b83" /><Relationship Type="http://schemas.openxmlformats.org/officeDocument/2006/relationships/slide" Target="/ppt/slides/slide3.xml" Id="R484111603df84684" /><Relationship Type="http://schemas.openxmlformats.org/officeDocument/2006/relationships/slide" Target="/ppt/slides/slide4.xml" Id="Rb9f97b80e1bf437f" /><Relationship Type="http://schemas.openxmlformats.org/officeDocument/2006/relationships/slide" Target="/ppt/slides/slide5.xml" Id="R0330397fc1aa4b79" /><Relationship Type="http://schemas.openxmlformats.org/officeDocument/2006/relationships/slide" Target="/ppt/slides/slide6.xml" Id="R955cbf4c699d4839" /><Relationship Type="http://schemas.openxmlformats.org/officeDocument/2006/relationships/slide" Target="/ppt/slides/slide7.xml" Id="R282ef0f9f5054b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4dda87417341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50ec967324af7" /><Relationship Type="http://schemas.openxmlformats.org/officeDocument/2006/relationships/theme" Target="/ppt/slideMasters/theme/theme1.xml" Id="R55d7d6b7fb4a45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150ec967324a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87496cd1444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0536971bb48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de1c6408946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2963edd4c42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260b45c094d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bb63ab07144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ae58b9b3144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3 057 269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2 828 018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2 833 664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13 209 091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 VEVSTAD EIDSVOLD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Omdalvegen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3720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916 087 063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MARTE AS</a:t>
            </a:r>
          </a:p>
        </p:txBody>
      </p:sp>
    </p:spTree>
  </p:cSld>
  <p:clrMapOvr>
    <a:masterClrMapping xmlns:a="http://schemas.openxmlformats.org/drawingml/2006/main"/>
  </p:clrMapOvr>
</p:sld>
</file>