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108555ad884d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f9f9a30f754e56"/>
  </p:sldMasterIdLst>
  <p:sldIdLst>
    <p:sldId xmlns:r="http://schemas.openxmlformats.org/officeDocument/2006/relationships" id="256" r:id="Rcce56e2b0ea44255"/>
    <p:sldId xmlns:r="http://schemas.openxmlformats.org/officeDocument/2006/relationships" id="257" r:id="R3c6064a832554d82"/>
    <p:sldId xmlns:r="http://schemas.openxmlformats.org/officeDocument/2006/relationships" id="258" r:id="R0ffdc1892c864d95"/>
    <p:sldId xmlns:r="http://schemas.openxmlformats.org/officeDocument/2006/relationships" id="259" r:id="R1f68b9fae8674369"/>
    <p:sldId xmlns:r="http://schemas.openxmlformats.org/officeDocument/2006/relationships" id="260" r:id="Raa6df2c1e1204c9a"/>
    <p:sldId xmlns:r="http://schemas.openxmlformats.org/officeDocument/2006/relationships" id="261" r:id="R4ee4f5086f3c4c8c"/>
    <p:sldId xmlns:r="http://schemas.openxmlformats.org/officeDocument/2006/relationships" id="262" r:id="Rc6cad5f49ec94a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9f9a30f754e56" /><Relationship Type="http://schemas.openxmlformats.org/officeDocument/2006/relationships/slide" Target="/ppt/slides/slide1.xml" Id="Rcce56e2b0ea44255" /><Relationship Type="http://schemas.openxmlformats.org/officeDocument/2006/relationships/slide" Target="/ppt/slides/slide2.xml" Id="R3c6064a832554d82" /><Relationship Type="http://schemas.openxmlformats.org/officeDocument/2006/relationships/slide" Target="/ppt/slides/slide3.xml" Id="R0ffdc1892c864d95" /><Relationship Type="http://schemas.openxmlformats.org/officeDocument/2006/relationships/slide" Target="/ppt/slides/slide4.xml" Id="R1f68b9fae8674369" /><Relationship Type="http://schemas.openxmlformats.org/officeDocument/2006/relationships/slide" Target="/ppt/slides/slide5.xml" Id="Raa6df2c1e1204c9a" /><Relationship Type="http://schemas.openxmlformats.org/officeDocument/2006/relationships/slide" Target="/ppt/slides/slide6.xml" Id="R4ee4f5086f3c4c8c" /><Relationship Type="http://schemas.openxmlformats.org/officeDocument/2006/relationships/slide" Target="/ppt/slides/slide7.xml" Id="Rc6cad5f49ec94a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e43921b0f347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385c296894434" /><Relationship Type="http://schemas.openxmlformats.org/officeDocument/2006/relationships/theme" Target="/ppt/slideMasters/theme/theme1.xml" Id="R2f3d393ecbeb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385c2968944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36c423af42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0fe2afd89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e39eb220a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f306a0ebc44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6cce235ba49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0ce481814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75df10a8146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5 046 331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5 095 437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 Christophersens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916 102 887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 HOLDING AS</a:t>
            </a:r>
          </a:p>
        </p:txBody>
      </p:sp>
    </p:spTree>
  </p:cSld>
  <p:clrMapOvr>
    <a:masterClrMapping xmlns:a="http://schemas.openxmlformats.org/drawingml/2006/main"/>
  </p:clrMapOvr>
</p:sld>
</file>