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fb2211337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9cf67a0d2480b"/>
  </p:sldMasterIdLst>
  <p:sldIdLst>
    <p:sldId xmlns:r="http://schemas.openxmlformats.org/officeDocument/2006/relationships" id="256" r:id="R654f5a1ebee149ad"/>
    <p:sldId xmlns:r="http://schemas.openxmlformats.org/officeDocument/2006/relationships" id="257" r:id="Rb94872c6dca842cf"/>
    <p:sldId xmlns:r="http://schemas.openxmlformats.org/officeDocument/2006/relationships" id="258" r:id="R4ec845f3c17f4e67"/>
    <p:sldId xmlns:r="http://schemas.openxmlformats.org/officeDocument/2006/relationships" id="259" r:id="Rd3cbb540e02040bb"/>
    <p:sldId xmlns:r="http://schemas.openxmlformats.org/officeDocument/2006/relationships" id="260" r:id="Rdc7f3ba02db4498f"/>
    <p:sldId xmlns:r="http://schemas.openxmlformats.org/officeDocument/2006/relationships" id="261" r:id="Rb6c1c4b88efe4545"/>
    <p:sldId xmlns:r="http://schemas.openxmlformats.org/officeDocument/2006/relationships" id="262" r:id="Rfc1e500a4718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9cf67a0d2480b" /><Relationship Type="http://schemas.openxmlformats.org/officeDocument/2006/relationships/slide" Target="/ppt/slides/slide1.xml" Id="R654f5a1ebee149ad" /><Relationship Type="http://schemas.openxmlformats.org/officeDocument/2006/relationships/slide" Target="/ppt/slides/slide2.xml" Id="Rb94872c6dca842cf" /><Relationship Type="http://schemas.openxmlformats.org/officeDocument/2006/relationships/slide" Target="/ppt/slides/slide3.xml" Id="R4ec845f3c17f4e67" /><Relationship Type="http://schemas.openxmlformats.org/officeDocument/2006/relationships/slide" Target="/ppt/slides/slide4.xml" Id="Rd3cbb540e02040bb" /><Relationship Type="http://schemas.openxmlformats.org/officeDocument/2006/relationships/slide" Target="/ppt/slides/slide5.xml" Id="Rdc7f3ba02db4498f" /><Relationship Type="http://schemas.openxmlformats.org/officeDocument/2006/relationships/slide" Target="/ppt/slides/slide6.xml" Id="Rb6c1c4b88efe4545" /><Relationship Type="http://schemas.openxmlformats.org/officeDocument/2006/relationships/slide" Target="/ppt/slides/slide7.xml" Id="Rfc1e500a4718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1e359d528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2cd1e2cb4ea7" /><Relationship Type="http://schemas.openxmlformats.org/officeDocument/2006/relationships/theme" Target="/ppt/slideMasters/theme/theme1.xml" Id="R0e17ddb9fe81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c2cd1e2cb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1e16c069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fb9ba54e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268a692c3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5227b9f0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0bf485fc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c50806dc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d0c6a327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KAI-ERIK SKAGEN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