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01d2cd398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aeea3d2ec4b8e"/>
  </p:sldMasterIdLst>
  <p:sldIdLst>
    <p:sldId xmlns:r="http://schemas.openxmlformats.org/officeDocument/2006/relationships" id="256" r:id="Rb8123efd546b4124"/>
    <p:sldId xmlns:r="http://schemas.openxmlformats.org/officeDocument/2006/relationships" id="257" r:id="R86902682c9af40c7"/>
    <p:sldId xmlns:r="http://schemas.openxmlformats.org/officeDocument/2006/relationships" id="258" r:id="Rb2d410113fc24391"/>
    <p:sldId xmlns:r="http://schemas.openxmlformats.org/officeDocument/2006/relationships" id="259" r:id="Rcefcc2df0c034117"/>
    <p:sldId xmlns:r="http://schemas.openxmlformats.org/officeDocument/2006/relationships" id="260" r:id="Re0b55525604442a5"/>
    <p:sldId xmlns:r="http://schemas.openxmlformats.org/officeDocument/2006/relationships" id="261" r:id="Ra0462e183efe4edb"/>
    <p:sldId xmlns:r="http://schemas.openxmlformats.org/officeDocument/2006/relationships" id="262" r:id="R2750ee487a7a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aeea3d2ec4b8e" /><Relationship Type="http://schemas.openxmlformats.org/officeDocument/2006/relationships/slide" Target="/ppt/slides/slide1.xml" Id="Rb8123efd546b4124" /><Relationship Type="http://schemas.openxmlformats.org/officeDocument/2006/relationships/slide" Target="/ppt/slides/slide2.xml" Id="R86902682c9af40c7" /><Relationship Type="http://schemas.openxmlformats.org/officeDocument/2006/relationships/slide" Target="/ppt/slides/slide3.xml" Id="Rb2d410113fc24391" /><Relationship Type="http://schemas.openxmlformats.org/officeDocument/2006/relationships/slide" Target="/ppt/slides/slide4.xml" Id="Rcefcc2df0c034117" /><Relationship Type="http://schemas.openxmlformats.org/officeDocument/2006/relationships/slide" Target="/ppt/slides/slide5.xml" Id="Re0b55525604442a5" /><Relationship Type="http://schemas.openxmlformats.org/officeDocument/2006/relationships/slide" Target="/ppt/slides/slide6.xml" Id="Ra0462e183efe4edb" /><Relationship Type="http://schemas.openxmlformats.org/officeDocument/2006/relationships/slide" Target="/ppt/slides/slide7.xml" Id="R2750ee487a7a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30a60c2af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68e0a38d84c51" /><Relationship Type="http://schemas.openxmlformats.org/officeDocument/2006/relationships/theme" Target="/ppt/slideMasters/theme/theme1.xml" Id="Rb25db1c945f9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68e0a38d8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73f37b21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e7fbcbe41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475c02e0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92d338b2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c6eb44cc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ba1e6ecb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7a1c1a1b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STOREFETEN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STOREFETEN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1 699 322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BOTOLV BERG BRÅTALIEN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Sirevegen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STOREFETEN AS</a:t>
            </a:r>
          </a:p>
        </p:txBody>
      </p:sp>
    </p:spTree>
  </p:cSld>
  <p:clrMapOvr>
    <a:masterClrMapping xmlns:a="http://schemas.openxmlformats.org/drawingml/2006/main"/>
  </p:clrMapOvr>
</p:sld>
</file>