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9460ffdbf4c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fd1705bbe34bd1"/>
  </p:sldMasterIdLst>
  <p:sldIdLst>
    <p:sldId xmlns:r="http://schemas.openxmlformats.org/officeDocument/2006/relationships" id="256" r:id="R2db88f584f6e4b94"/>
    <p:sldId xmlns:r="http://schemas.openxmlformats.org/officeDocument/2006/relationships" id="257" r:id="Rab9818f30c054efb"/>
    <p:sldId xmlns:r="http://schemas.openxmlformats.org/officeDocument/2006/relationships" id="258" r:id="Rb5e1b87b87794101"/>
    <p:sldId xmlns:r="http://schemas.openxmlformats.org/officeDocument/2006/relationships" id="259" r:id="Rd4769a0061bd4485"/>
    <p:sldId xmlns:r="http://schemas.openxmlformats.org/officeDocument/2006/relationships" id="260" r:id="R0b5a6b7bf0bf4fa5"/>
    <p:sldId xmlns:r="http://schemas.openxmlformats.org/officeDocument/2006/relationships" id="261" r:id="Raab0e5667b5d4c04"/>
    <p:sldId xmlns:r="http://schemas.openxmlformats.org/officeDocument/2006/relationships" id="262" r:id="R3240eb767345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d1705bbe34bd1" /><Relationship Type="http://schemas.openxmlformats.org/officeDocument/2006/relationships/slide" Target="/ppt/slides/slide1.xml" Id="R2db88f584f6e4b94" /><Relationship Type="http://schemas.openxmlformats.org/officeDocument/2006/relationships/slide" Target="/ppt/slides/slide2.xml" Id="Rab9818f30c054efb" /><Relationship Type="http://schemas.openxmlformats.org/officeDocument/2006/relationships/slide" Target="/ppt/slides/slide3.xml" Id="Rb5e1b87b87794101" /><Relationship Type="http://schemas.openxmlformats.org/officeDocument/2006/relationships/slide" Target="/ppt/slides/slide4.xml" Id="Rd4769a0061bd4485" /><Relationship Type="http://schemas.openxmlformats.org/officeDocument/2006/relationships/slide" Target="/ppt/slides/slide5.xml" Id="R0b5a6b7bf0bf4fa5" /><Relationship Type="http://schemas.openxmlformats.org/officeDocument/2006/relationships/slide" Target="/ppt/slides/slide6.xml" Id="Raab0e5667b5d4c04" /><Relationship Type="http://schemas.openxmlformats.org/officeDocument/2006/relationships/slide" Target="/ppt/slides/slide7.xml" Id="R3240eb767345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78572f754243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f584ae7a744ab" /><Relationship Type="http://schemas.openxmlformats.org/officeDocument/2006/relationships/theme" Target="/ppt/slideMasters/theme/theme1.xml" Id="R841cafa35c19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df584ae7a744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f5aabdd864b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26a7160c948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ead5e52a0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fa5ca6d1e41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6d83a531849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a89c283414f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6f911229445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SEIMBAKKEN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SEIMBAKKEN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7 224 531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7 282 269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KRISTIAN KROGH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Seimbakken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nilskristiankrogh@gmail.com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916 131 704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