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b671d0849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b53a16270434a"/>
  </p:sldMasterIdLst>
  <p:sldIdLst>
    <p:sldId xmlns:r="http://schemas.openxmlformats.org/officeDocument/2006/relationships" id="256" r:id="R0bab58d9d043483c"/>
    <p:sldId xmlns:r="http://schemas.openxmlformats.org/officeDocument/2006/relationships" id="257" r:id="R26d13e33d016469b"/>
    <p:sldId xmlns:r="http://schemas.openxmlformats.org/officeDocument/2006/relationships" id="258" r:id="R51d5a679982343fe"/>
    <p:sldId xmlns:r="http://schemas.openxmlformats.org/officeDocument/2006/relationships" id="259" r:id="Rc5d27c47753e405d"/>
    <p:sldId xmlns:r="http://schemas.openxmlformats.org/officeDocument/2006/relationships" id="260" r:id="R7c3da4670de24a87"/>
    <p:sldId xmlns:r="http://schemas.openxmlformats.org/officeDocument/2006/relationships" id="261" r:id="R45864d49cf824885"/>
    <p:sldId xmlns:r="http://schemas.openxmlformats.org/officeDocument/2006/relationships" id="262" r:id="R90c433fb58d4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b53a16270434a" /><Relationship Type="http://schemas.openxmlformats.org/officeDocument/2006/relationships/slide" Target="/ppt/slides/slide1.xml" Id="R0bab58d9d043483c" /><Relationship Type="http://schemas.openxmlformats.org/officeDocument/2006/relationships/slide" Target="/ppt/slides/slide2.xml" Id="R26d13e33d016469b" /><Relationship Type="http://schemas.openxmlformats.org/officeDocument/2006/relationships/slide" Target="/ppt/slides/slide3.xml" Id="R51d5a679982343fe" /><Relationship Type="http://schemas.openxmlformats.org/officeDocument/2006/relationships/slide" Target="/ppt/slides/slide4.xml" Id="Rc5d27c47753e405d" /><Relationship Type="http://schemas.openxmlformats.org/officeDocument/2006/relationships/slide" Target="/ppt/slides/slide5.xml" Id="R7c3da4670de24a87" /><Relationship Type="http://schemas.openxmlformats.org/officeDocument/2006/relationships/slide" Target="/ppt/slides/slide6.xml" Id="R45864d49cf824885" /><Relationship Type="http://schemas.openxmlformats.org/officeDocument/2006/relationships/slide" Target="/ppt/slides/slide7.xml" Id="R90c433fb58d4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4893e5746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e37a5fadc4423" /><Relationship Type="http://schemas.openxmlformats.org/officeDocument/2006/relationships/theme" Target="/ppt/slideMasters/theme/theme1.xml" Id="Rca693c0ace2a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de37a5fadc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5651abb474b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4bece992a46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07f8095d2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c2f9eaf1b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dd5c99d75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d0e5212c84f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3f6c7ff3d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9 891 827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Ekholtveien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nkk@kroghrevisjon.no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