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bb13aa10b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dab96525b4f28"/>
  </p:sldMasterIdLst>
  <p:sldIdLst>
    <p:sldId xmlns:r="http://schemas.openxmlformats.org/officeDocument/2006/relationships" id="256" r:id="R7af8a86804044cb7"/>
    <p:sldId xmlns:r="http://schemas.openxmlformats.org/officeDocument/2006/relationships" id="257" r:id="R3263050652e64a48"/>
    <p:sldId xmlns:r="http://schemas.openxmlformats.org/officeDocument/2006/relationships" id="258" r:id="Re45fb771cb7b4afa"/>
    <p:sldId xmlns:r="http://schemas.openxmlformats.org/officeDocument/2006/relationships" id="259" r:id="R76133b1aeb40494d"/>
    <p:sldId xmlns:r="http://schemas.openxmlformats.org/officeDocument/2006/relationships" id="260" r:id="R2244453727114c77"/>
    <p:sldId xmlns:r="http://schemas.openxmlformats.org/officeDocument/2006/relationships" id="261" r:id="Rc77660d0d0724030"/>
    <p:sldId xmlns:r="http://schemas.openxmlformats.org/officeDocument/2006/relationships" id="262" r:id="Ree29b3e1ef0e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dab96525b4f28" /><Relationship Type="http://schemas.openxmlformats.org/officeDocument/2006/relationships/slide" Target="/ppt/slides/slide1.xml" Id="R7af8a86804044cb7" /><Relationship Type="http://schemas.openxmlformats.org/officeDocument/2006/relationships/slide" Target="/ppt/slides/slide2.xml" Id="R3263050652e64a48" /><Relationship Type="http://schemas.openxmlformats.org/officeDocument/2006/relationships/slide" Target="/ppt/slides/slide3.xml" Id="Re45fb771cb7b4afa" /><Relationship Type="http://schemas.openxmlformats.org/officeDocument/2006/relationships/slide" Target="/ppt/slides/slide4.xml" Id="R76133b1aeb40494d" /><Relationship Type="http://schemas.openxmlformats.org/officeDocument/2006/relationships/slide" Target="/ppt/slides/slide5.xml" Id="R2244453727114c77" /><Relationship Type="http://schemas.openxmlformats.org/officeDocument/2006/relationships/slide" Target="/ppt/slides/slide6.xml" Id="Rc77660d0d0724030" /><Relationship Type="http://schemas.openxmlformats.org/officeDocument/2006/relationships/slide" Target="/ppt/slides/slide7.xml" Id="Ree29b3e1ef0e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6b6a79003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ab4adfa0a41f9" /><Relationship Type="http://schemas.openxmlformats.org/officeDocument/2006/relationships/theme" Target="/ppt/slideMasters/theme/theme1.xml" Id="R3842eb9ca66f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ab4adfa0a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fd6c811e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200814c414c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8883d69f3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595fca302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8081d0558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5b37f491a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4918c5cd5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AUDLEY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AUDLEY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−23 602 894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174 374 650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2 382 956 674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2 590 029 908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32,5 %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