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61b988be6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464dd41a5475e"/>
  </p:sldMasterIdLst>
  <p:sldIdLst>
    <p:sldId xmlns:r="http://schemas.openxmlformats.org/officeDocument/2006/relationships" id="256" r:id="Rbba965e4754243e5"/>
    <p:sldId xmlns:r="http://schemas.openxmlformats.org/officeDocument/2006/relationships" id="257" r:id="Ra20629b9a8a44d0d"/>
    <p:sldId xmlns:r="http://schemas.openxmlformats.org/officeDocument/2006/relationships" id="258" r:id="Rcb28717193084270"/>
    <p:sldId xmlns:r="http://schemas.openxmlformats.org/officeDocument/2006/relationships" id="259" r:id="R075f143c78fe49a2"/>
    <p:sldId xmlns:r="http://schemas.openxmlformats.org/officeDocument/2006/relationships" id="260" r:id="Rf5dbf5b4de6f474e"/>
    <p:sldId xmlns:r="http://schemas.openxmlformats.org/officeDocument/2006/relationships" id="261" r:id="R3a7a20e78d4d4f24"/>
    <p:sldId xmlns:r="http://schemas.openxmlformats.org/officeDocument/2006/relationships" id="262" r:id="Rf48d41d79e78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464dd41a5475e" /><Relationship Type="http://schemas.openxmlformats.org/officeDocument/2006/relationships/slide" Target="/ppt/slides/slide1.xml" Id="Rbba965e4754243e5" /><Relationship Type="http://schemas.openxmlformats.org/officeDocument/2006/relationships/slide" Target="/ppt/slides/slide2.xml" Id="Ra20629b9a8a44d0d" /><Relationship Type="http://schemas.openxmlformats.org/officeDocument/2006/relationships/slide" Target="/ppt/slides/slide3.xml" Id="Rcb28717193084270" /><Relationship Type="http://schemas.openxmlformats.org/officeDocument/2006/relationships/slide" Target="/ppt/slides/slide4.xml" Id="R075f143c78fe49a2" /><Relationship Type="http://schemas.openxmlformats.org/officeDocument/2006/relationships/slide" Target="/ppt/slides/slide5.xml" Id="Rf5dbf5b4de6f474e" /><Relationship Type="http://schemas.openxmlformats.org/officeDocument/2006/relationships/slide" Target="/ppt/slides/slide6.xml" Id="R3a7a20e78d4d4f24" /><Relationship Type="http://schemas.openxmlformats.org/officeDocument/2006/relationships/slide" Target="/ppt/slides/slide7.xml" Id="Rf48d41d79e78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1e4d43e0a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273c34f644358" /><Relationship Type="http://schemas.openxmlformats.org/officeDocument/2006/relationships/theme" Target="/ppt/slideMasters/theme/theme1.xml" Id="R3351724b6eb847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273c34f64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b1b3072f0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efae10e77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736965c9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4a80f86b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ff6a1e03a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405ec43c2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19d3d5cf2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