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a4e022315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e2761fd494c6a"/>
  </p:sldMasterIdLst>
  <p:sldIdLst>
    <p:sldId xmlns:r="http://schemas.openxmlformats.org/officeDocument/2006/relationships" id="256" r:id="R8d6aed9ed44e43ea"/>
    <p:sldId xmlns:r="http://schemas.openxmlformats.org/officeDocument/2006/relationships" id="257" r:id="R99b7820ed52a4e98"/>
    <p:sldId xmlns:r="http://schemas.openxmlformats.org/officeDocument/2006/relationships" id="258" r:id="R763b526e32ed46bc"/>
    <p:sldId xmlns:r="http://schemas.openxmlformats.org/officeDocument/2006/relationships" id="259" r:id="R2678b372af294aed"/>
    <p:sldId xmlns:r="http://schemas.openxmlformats.org/officeDocument/2006/relationships" id="260" r:id="Rf024c6d03cea4655"/>
    <p:sldId xmlns:r="http://schemas.openxmlformats.org/officeDocument/2006/relationships" id="261" r:id="Rca32304659a643e9"/>
    <p:sldId xmlns:r="http://schemas.openxmlformats.org/officeDocument/2006/relationships" id="262" r:id="R4bd450f49b2b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e2761fd494c6a" /><Relationship Type="http://schemas.openxmlformats.org/officeDocument/2006/relationships/slide" Target="/ppt/slides/slide1.xml" Id="R8d6aed9ed44e43ea" /><Relationship Type="http://schemas.openxmlformats.org/officeDocument/2006/relationships/slide" Target="/ppt/slides/slide2.xml" Id="R99b7820ed52a4e98" /><Relationship Type="http://schemas.openxmlformats.org/officeDocument/2006/relationships/slide" Target="/ppt/slides/slide3.xml" Id="R763b526e32ed46bc" /><Relationship Type="http://schemas.openxmlformats.org/officeDocument/2006/relationships/slide" Target="/ppt/slides/slide4.xml" Id="R2678b372af294aed" /><Relationship Type="http://schemas.openxmlformats.org/officeDocument/2006/relationships/slide" Target="/ppt/slides/slide5.xml" Id="Rf024c6d03cea4655" /><Relationship Type="http://schemas.openxmlformats.org/officeDocument/2006/relationships/slide" Target="/ppt/slides/slide6.xml" Id="Rca32304659a643e9" /><Relationship Type="http://schemas.openxmlformats.org/officeDocument/2006/relationships/slide" Target="/ppt/slides/slide7.xml" Id="R4bd450f49b2b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20f0bb31e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cbe438e064f80" /><Relationship Type="http://schemas.openxmlformats.org/officeDocument/2006/relationships/theme" Target="/ppt/slideMasters/theme/theme1.xml" Id="Rf44c8d6815c4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cbe438e06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d1811bc1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1e9812bd5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b45e8423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771557a2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670b8f88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cf7653f0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09c00b26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27 838 322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36 242 495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INVEST AS</a:t>
            </a:r>
          </a:p>
        </p:txBody>
      </p:sp>
    </p:spTree>
  </p:cSld>
  <p:clrMapOvr>
    <a:masterClrMapping xmlns:a="http://schemas.openxmlformats.org/drawingml/2006/main"/>
  </p:clrMapOvr>
</p:sld>
</file>