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4e0b21660140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8a69a86a1e4b30"/>
  </p:sldMasterIdLst>
  <p:sldIdLst>
    <p:sldId xmlns:r="http://schemas.openxmlformats.org/officeDocument/2006/relationships" id="256" r:id="R2179e5b0097f4027"/>
    <p:sldId xmlns:r="http://schemas.openxmlformats.org/officeDocument/2006/relationships" id="257" r:id="R1c7673d6c04543b4"/>
    <p:sldId xmlns:r="http://schemas.openxmlformats.org/officeDocument/2006/relationships" id="258" r:id="R9128867dd81a4a33"/>
    <p:sldId xmlns:r="http://schemas.openxmlformats.org/officeDocument/2006/relationships" id="259" r:id="R2d3cf61ae7cc4a1b"/>
    <p:sldId xmlns:r="http://schemas.openxmlformats.org/officeDocument/2006/relationships" id="260" r:id="R2fcdc2fd13864273"/>
    <p:sldId xmlns:r="http://schemas.openxmlformats.org/officeDocument/2006/relationships" id="261" r:id="R3b936aeaab254525"/>
    <p:sldId xmlns:r="http://schemas.openxmlformats.org/officeDocument/2006/relationships" id="262" r:id="Rb0b0dbb7b43448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8a69a86a1e4b30" /><Relationship Type="http://schemas.openxmlformats.org/officeDocument/2006/relationships/slide" Target="/ppt/slides/slide1.xml" Id="R2179e5b0097f4027" /><Relationship Type="http://schemas.openxmlformats.org/officeDocument/2006/relationships/slide" Target="/ppt/slides/slide2.xml" Id="R1c7673d6c04543b4" /><Relationship Type="http://schemas.openxmlformats.org/officeDocument/2006/relationships/slide" Target="/ppt/slides/slide3.xml" Id="R9128867dd81a4a33" /><Relationship Type="http://schemas.openxmlformats.org/officeDocument/2006/relationships/slide" Target="/ppt/slides/slide4.xml" Id="R2d3cf61ae7cc4a1b" /><Relationship Type="http://schemas.openxmlformats.org/officeDocument/2006/relationships/slide" Target="/ppt/slides/slide5.xml" Id="R2fcdc2fd13864273" /><Relationship Type="http://schemas.openxmlformats.org/officeDocument/2006/relationships/slide" Target="/ppt/slides/slide6.xml" Id="R3b936aeaab254525" /><Relationship Type="http://schemas.openxmlformats.org/officeDocument/2006/relationships/slide" Target="/ppt/slides/slide7.xml" Id="Rb0b0dbb7b43448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e11f804f8b48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b2e2769fa4dd5" /><Relationship Type="http://schemas.openxmlformats.org/officeDocument/2006/relationships/theme" Target="/ppt/slideMasters/theme/theme1.xml" Id="R2841041f384b4f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3b2e2769fa4d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2a3b982334b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7ee9359f74a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141748f1845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f04dc6ae645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806dd3ab040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a2614dd104a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14116e15241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149 251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149 493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SVERRE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916 268 564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