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1aa567002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69a2f331646b1"/>
  </p:sldMasterIdLst>
  <p:sldIdLst>
    <p:sldId xmlns:r="http://schemas.openxmlformats.org/officeDocument/2006/relationships" id="256" r:id="R4bad7c6882ed4382"/>
    <p:sldId xmlns:r="http://schemas.openxmlformats.org/officeDocument/2006/relationships" id="257" r:id="Rba66802ffa974d27"/>
    <p:sldId xmlns:r="http://schemas.openxmlformats.org/officeDocument/2006/relationships" id="258" r:id="Re17371c2087d4a1c"/>
    <p:sldId xmlns:r="http://schemas.openxmlformats.org/officeDocument/2006/relationships" id="259" r:id="R6865ae2a46d3488d"/>
    <p:sldId xmlns:r="http://schemas.openxmlformats.org/officeDocument/2006/relationships" id="260" r:id="R2561579c465247b7"/>
    <p:sldId xmlns:r="http://schemas.openxmlformats.org/officeDocument/2006/relationships" id="261" r:id="Ra53d23ed4c51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69a2f331646b1" /><Relationship Type="http://schemas.openxmlformats.org/officeDocument/2006/relationships/slide" Target="/ppt/slides/slide1.xml" Id="R4bad7c6882ed4382" /><Relationship Type="http://schemas.openxmlformats.org/officeDocument/2006/relationships/slide" Target="/ppt/slides/slide2.xml" Id="Rba66802ffa974d27" /><Relationship Type="http://schemas.openxmlformats.org/officeDocument/2006/relationships/slide" Target="/ppt/slides/slide3.xml" Id="Re17371c2087d4a1c" /><Relationship Type="http://schemas.openxmlformats.org/officeDocument/2006/relationships/slide" Target="/ppt/slides/slide4.xml" Id="R6865ae2a46d3488d" /><Relationship Type="http://schemas.openxmlformats.org/officeDocument/2006/relationships/slide" Target="/ppt/slides/slide5.xml" Id="R2561579c465247b7" /><Relationship Type="http://schemas.openxmlformats.org/officeDocument/2006/relationships/slide" Target="/ppt/slides/slide6.xml" Id="Ra53d23ed4c51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f4f47b543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eacc5c2043cd" /><Relationship Type="http://schemas.openxmlformats.org/officeDocument/2006/relationships/theme" Target="/ppt/slideMasters/theme/theme1.xml" Id="R4c4bb4a17608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7eacc5c20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ebc30f01e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66bc43d1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0e2d6123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0a41063b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2a1064f2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16ad4dcc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