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41947b0ea345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e55cf3b72142be"/>
  </p:sldMasterIdLst>
  <p:sldIdLst>
    <p:sldId xmlns:r="http://schemas.openxmlformats.org/officeDocument/2006/relationships" id="256" r:id="Ree05fd4e80014854"/>
    <p:sldId xmlns:r="http://schemas.openxmlformats.org/officeDocument/2006/relationships" id="257" r:id="Reeba9a6690dc4531"/>
    <p:sldId xmlns:r="http://schemas.openxmlformats.org/officeDocument/2006/relationships" id="258" r:id="R92eff4cdf91549b2"/>
    <p:sldId xmlns:r="http://schemas.openxmlformats.org/officeDocument/2006/relationships" id="259" r:id="Rab2de3125c61463d"/>
    <p:sldId xmlns:r="http://schemas.openxmlformats.org/officeDocument/2006/relationships" id="260" r:id="R3fc48e2da4fa46e1"/>
    <p:sldId xmlns:r="http://schemas.openxmlformats.org/officeDocument/2006/relationships" id="261" r:id="Re474921917244b5b"/>
    <p:sldId xmlns:r="http://schemas.openxmlformats.org/officeDocument/2006/relationships" id="262" r:id="R28704a870caf40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e55cf3b72142be" /><Relationship Type="http://schemas.openxmlformats.org/officeDocument/2006/relationships/slide" Target="/ppt/slides/slide1.xml" Id="Ree05fd4e80014854" /><Relationship Type="http://schemas.openxmlformats.org/officeDocument/2006/relationships/slide" Target="/ppt/slides/slide2.xml" Id="Reeba9a6690dc4531" /><Relationship Type="http://schemas.openxmlformats.org/officeDocument/2006/relationships/slide" Target="/ppt/slides/slide3.xml" Id="R92eff4cdf91549b2" /><Relationship Type="http://schemas.openxmlformats.org/officeDocument/2006/relationships/slide" Target="/ppt/slides/slide4.xml" Id="Rab2de3125c61463d" /><Relationship Type="http://schemas.openxmlformats.org/officeDocument/2006/relationships/slide" Target="/ppt/slides/slide5.xml" Id="R3fc48e2da4fa46e1" /><Relationship Type="http://schemas.openxmlformats.org/officeDocument/2006/relationships/slide" Target="/ppt/slides/slide6.xml" Id="Re474921917244b5b" /><Relationship Type="http://schemas.openxmlformats.org/officeDocument/2006/relationships/slide" Target="/ppt/slides/slide7.xml" Id="R28704a870caf40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9e5f2dc0c44c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cf34c7bca42d1" /><Relationship Type="http://schemas.openxmlformats.org/officeDocument/2006/relationships/theme" Target="/ppt/slideMasters/theme/theme1.xml" Id="R44a2cfaa0fc446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bcf34c7bca42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49fcb382446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af09deecf47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791b6b5414a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1f3c5fff944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a58d6efb24c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1b791beab40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16f404ba04d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MRA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MRA INVEST AS ble etablert [år] og holder til i Leinøy.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−129 594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4 402 140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85 051 650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86 344 005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REMØY AURVÅG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Nærøyvegen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6094 Leinøy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916 269 285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MRA INVEST AS</a:t>
            </a:r>
          </a:p>
        </p:txBody>
      </p:sp>
    </p:spTree>
  </p:cSld>
  <p:clrMapOvr>
    <a:masterClrMapping xmlns:a="http://schemas.openxmlformats.org/drawingml/2006/main"/>
  </p:clrMapOvr>
</p:sld>
</file>