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10eae60014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a5808b7564a65"/>
  </p:sldMasterIdLst>
  <p:sldIdLst>
    <p:sldId xmlns:r="http://schemas.openxmlformats.org/officeDocument/2006/relationships" id="256" r:id="R9e5ebd78e3894276"/>
    <p:sldId xmlns:r="http://schemas.openxmlformats.org/officeDocument/2006/relationships" id="257" r:id="R30000095415c493b"/>
    <p:sldId xmlns:r="http://schemas.openxmlformats.org/officeDocument/2006/relationships" id="258" r:id="Rf02d54853f3e4f52"/>
    <p:sldId xmlns:r="http://schemas.openxmlformats.org/officeDocument/2006/relationships" id="259" r:id="R6ea252a30f1b47dc"/>
    <p:sldId xmlns:r="http://schemas.openxmlformats.org/officeDocument/2006/relationships" id="260" r:id="R646193214b2a4539"/>
    <p:sldId xmlns:r="http://schemas.openxmlformats.org/officeDocument/2006/relationships" id="261" r:id="Rfc3eca45520b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a5808b7564a65" /><Relationship Type="http://schemas.openxmlformats.org/officeDocument/2006/relationships/slide" Target="/ppt/slides/slide1.xml" Id="R9e5ebd78e3894276" /><Relationship Type="http://schemas.openxmlformats.org/officeDocument/2006/relationships/slide" Target="/ppt/slides/slide2.xml" Id="R30000095415c493b" /><Relationship Type="http://schemas.openxmlformats.org/officeDocument/2006/relationships/slide" Target="/ppt/slides/slide3.xml" Id="Rf02d54853f3e4f52" /><Relationship Type="http://schemas.openxmlformats.org/officeDocument/2006/relationships/slide" Target="/ppt/slides/slide4.xml" Id="R6ea252a30f1b47dc" /><Relationship Type="http://schemas.openxmlformats.org/officeDocument/2006/relationships/slide" Target="/ppt/slides/slide5.xml" Id="R646193214b2a4539" /><Relationship Type="http://schemas.openxmlformats.org/officeDocument/2006/relationships/slide" Target="/ppt/slides/slide6.xml" Id="Rfc3eca45520b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561fe18cf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8c1c8eee94a48" /><Relationship Type="http://schemas.openxmlformats.org/officeDocument/2006/relationships/theme" Target="/ppt/slideMasters/theme/theme1.xml" Id="Rb93547ab0b4b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8c1c8eee9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94c563e31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f10e30bde4c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8a478f69a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38a917bb1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2b9b17d30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2cfe82406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