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85efb1a5f7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c27a47e38f4a4d"/>
  </p:sldMasterIdLst>
  <p:sldIdLst>
    <p:sldId xmlns:r="http://schemas.openxmlformats.org/officeDocument/2006/relationships" id="256" r:id="R24df4f507b104b2d"/>
    <p:sldId xmlns:r="http://schemas.openxmlformats.org/officeDocument/2006/relationships" id="257" r:id="Rf5df107f98004b44"/>
    <p:sldId xmlns:r="http://schemas.openxmlformats.org/officeDocument/2006/relationships" id="258" r:id="R2ee7c85555e94386"/>
    <p:sldId xmlns:r="http://schemas.openxmlformats.org/officeDocument/2006/relationships" id="259" r:id="Rabdf27ff78c84355"/>
    <p:sldId xmlns:r="http://schemas.openxmlformats.org/officeDocument/2006/relationships" id="260" r:id="R80cb1535bc0246e3"/>
    <p:sldId xmlns:r="http://schemas.openxmlformats.org/officeDocument/2006/relationships" id="261" r:id="R9669433d392043bc"/>
    <p:sldId xmlns:r="http://schemas.openxmlformats.org/officeDocument/2006/relationships" id="262" r:id="R6850e4e1a67c4f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27a47e38f4a4d" /><Relationship Type="http://schemas.openxmlformats.org/officeDocument/2006/relationships/slide" Target="/ppt/slides/slide1.xml" Id="R24df4f507b104b2d" /><Relationship Type="http://schemas.openxmlformats.org/officeDocument/2006/relationships/slide" Target="/ppt/slides/slide2.xml" Id="Rf5df107f98004b44" /><Relationship Type="http://schemas.openxmlformats.org/officeDocument/2006/relationships/slide" Target="/ppt/slides/slide3.xml" Id="R2ee7c85555e94386" /><Relationship Type="http://schemas.openxmlformats.org/officeDocument/2006/relationships/slide" Target="/ppt/slides/slide4.xml" Id="Rabdf27ff78c84355" /><Relationship Type="http://schemas.openxmlformats.org/officeDocument/2006/relationships/slide" Target="/ppt/slides/slide5.xml" Id="R80cb1535bc0246e3" /><Relationship Type="http://schemas.openxmlformats.org/officeDocument/2006/relationships/slide" Target="/ppt/slides/slide6.xml" Id="R9669433d392043bc" /><Relationship Type="http://schemas.openxmlformats.org/officeDocument/2006/relationships/slide" Target="/ppt/slides/slide7.xml" Id="R6850e4e1a67c4f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c8abf854d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d334b319e41c0" /><Relationship Type="http://schemas.openxmlformats.org/officeDocument/2006/relationships/theme" Target="/ppt/slideMasters/theme/theme1.xml" Id="R9d7ea4bb2229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4d334b319e41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3328e21a5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186229431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cc7271394e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9f02f0d7343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37dbcfa83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40d8818447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94b53e68b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INVESTERING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III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5 474 394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53 528 438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137 752 626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3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KAPITAL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KAPITAL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3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