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def1f92c21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1fd7e6e4174498"/>
  </p:sldMasterIdLst>
  <p:sldIdLst>
    <p:sldId xmlns:r="http://schemas.openxmlformats.org/officeDocument/2006/relationships" id="256" r:id="Ra7d967a4a4cd4cd6"/>
    <p:sldId xmlns:r="http://schemas.openxmlformats.org/officeDocument/2006/relationships" id="257" r:id="R0d014f4fdd654960"/>
    <p:sldId xmlns:r="http://schemas.openxmlformats.org/officeDocument/2006/relationships" id="258" r:id="Re3d7ddb1fc574628"/>
    <p:sldId xmlns:r="http://schemas.openxmlformats.org/officeDocument/2006/relationships" id="259" r:id="Re554cacd0e514534"/>
    <p:sldId xmlns:r="http://schemas.openxmlformats.org/officeDocument/2006/relationships" id="260" r:id="Rb7ad1f9aac9d4629"/>
    <p:sldId xmlns:r="http://schemas.openxmlformats.org/officeDocument/2006/relationships" id="261" r:id="Rfad986ae5ead4bfa"/>
    <p:sldId xmlns:r="http://schemas.openxmlformats.org/officeDocument/2006/relationships" id="262" r:id="Ra8515633fe47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fd7e6e4174498" /><Relationship Type="http://schemas.openxmlformats.org/officeDocument/2006/relationships/slide" Target="/ppt/slides/slide1.xml" Id="Ra7d967a4a4cd4cd6" /><Relationship Type="http://schemas.openxmlformats.org/officeDocument/2006/relationships/slide" Target="/ppt/slides/slide2.xml" Id="R0d014f4fdd654960" /><Relationship Type="http://schemas.openxmlformats.org/officeDocument/2006/relationships/slide" Target="/ppt/slides/slide3.xml" Id="Re3d7ddb1fc574628" /><Relationship Type="http://schemas.openxmlformats.org/officeDocument/2006/relationships/slide" Target="/ppt/slides/slide4.xml" Id="Re554cacd0e514534" /><Relationship Type="http://schemas.openxmlformats.org/officeDocument/2006/relationships/slide" Target="/ppt/slides/slide5.xml" Id="Rb7ad1f9aac9d4629" /><Relationship Type="http://schemas.openxmlformats.org/officeDocument/2006/relationships/slide" Target="/ppt/slides/slide6.xml" Id="Rfad986ae5ead4bfa" /><Relationship Type="http://schemas.openxmlformats.org/officeDocument/2006/relationships/slide" Target="/ppt/slides/slide7.xml" Id="Ra8515633fe47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33123b9c3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a523270634ec6" /><Relationship Type="http://schemas.openxmlformats.org/officeDocument/2006/relationships/theme" Target="/ppt/slideMasters/theme/theme1.xml" Id="R654af91036e6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a52327063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9246c49eb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cffbc17ef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e52c2a65e40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1eda4502f45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58cf4c1f54e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8ce00154143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568cfefd241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V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75 822 947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78 756 855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V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5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