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11eed7dc164b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fdfb0709cf4f3b"/>
  </p:sldMasterIdLst>
  <p:sldIdLst>
    <p:sldId xmlns:r="http://schemas.openxmlformats.org/officeDocument/2006/relationships" id="256" r:id="R40f5039872e6417b"/>
    <p:sldId xmlns:r="http://schemas.openxmlformats.org/officeDocument/2006/relationships" id="257" r:id="R23840e07e0cf4266"/>
    <p:sldId xmlns:r="http://schemas.openxmlformats.org/officeDocument/2006/relationships" id="258" r:id="R492928641eee4486"/>
    <p:sldId xmlns:r="http://schemas.openxmlformats.org/officeDocument/2006/relationships" id="259" r:id="R6343c735ff994189"/>
    <p:sldId xmlns:r="http://schemas.openxmlformats.org/officeDocument/2006/relationships" id="260" r:id="R8ea4d85030134c53"/>
    <p:sldId xmlns:r="http://schemas.openxmlformats.org/officeDocument/2006/relationships" id="261" r:id="R16a3116c5a0940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fdfb0709cf4f3b" /><Relationship Type="http://schemas.openxmlformats.org/officeDocument/2006/relationships/slide" Target="/ppt/slides/slide1.xml" Id="R40f5039872e6417b" /><Relationship Type="http://schemas.openxmlformats.org/officeDocument/2006/relationships/slide" Target="/ppt/slides/slide2.xml" Id="R23840e07e0cf4266" /><Relationship Type="http://schemas.openxmlformats.org/officeDocument/2006/relationships/slide" Target="/ppt/slides/slide3.xml" Id="R492928641eee4486" /><Relationship Type="http://schemas.openxmlformats.org/officeDocument/2006/relationships/slide" Target="/ppt/slides/slide4.xml" Id="R6343c735ff994189" /><Relationship Type="http://schemas.openxmlformats.org/officeDocument/2006/relationships/slide" Target="/ppt/slides/slide5.xml" Id="R8ea4d85030134c53" /><Relationship Type="http://schemas.openxmlformats.org/officeDocument/2006/relationships/slide" Target="/ppt/slides/slide6.xml" Id="R16a3116c5a0940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058d469bf049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760e3456c43ed" /><Relationship Type="http://schemas.openxmlformats.org/officeDocument/2006/relationships/theme" Target="/ppt/slideMasters/theme/theme1.xml" Id="R014c0d1cfb794c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6760e3456c43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65ebc236c42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dae33530d41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58957d6f84a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d0281b2124f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7858c0e0e4f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cfc1bf6ed4f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 NORMANS FORSKNINGSFOND TIL HORMONLABORATORIETS FREMME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NORMANS FORSKNINGSFOND TIL HORMONLABORATORIETS FREMME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NORMANS FORSKNINGSFOND TIL HORMONLABORATORIETS FREMME STI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NORMANS FORSKNINGSFOND TIL HORMONLABORATORIETS FREMME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NORMANS FORSKNINGSFOND TIL HORMONLABORATORIETS FREMME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NORMANS FORSKNINGSFOND TIL HORMONLABORATORIETS FREMME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3 326 882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2 570 171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2 570 171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23 826 424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23 867 628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NORMANS FORSKNINGSFOND TIL HORMONLABORATORIETS FREMME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Hormonlaboratoriet, Oslo universitetssykehus HF, 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0424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89 47 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hormonlaboratoriet@ous-hf.no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www.hormonlaboratoriet.no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916 307 101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NORMANS FORSKNINGSFOND TIL HORMONLABORATORIETS FREMME STI</a:t>
            </a:r>
          </a:p>
        </p:txBody>
      </p:sp>
    </p:spTree>
  </p:cSld>
  <p:clrMapOvr>
    <a:masterClrMapping xmlns:a="http://schemas.openxmlformats.org/drawingml/2006/main"/>
  </p:clrMapOvr>
</p:sld>
</file>