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b60507cda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a8cc1f6d84aee"/>
  </p:sldMasterIdLst>
  <p:sldIdLst>
    <p:sldId xmlns:r="http://schemas.openxmlformats.org/officeDocument/2006/relationships" id="256" r:id="Ref5beb791ab04d72"/>
    <p:sldId xmlns:r="http://schemas.openxmlformats.org/officeDocument/2006/relationships" id="257" r:id="R8c6ead6bfaaa4294"/>
    <p:sldId xmlns:r="http://schemas.openxmlformats.org/officeDocument/2006/relationships" id="258" r:id="R39648e209b5741f6"/>
    <p:sldId xmlns:r="http://schemas.openxmlformats.org/officeDocument/2006/relationships" id="259" r:id="Ra0475f786dbd4d40"/>
    <p:sldId xmlns:r="http://schemas.openxmlformats.org/officeDocument/2006/relationships" id="260" r:id="Rb7c93e70594a45ac"/>
    <p:sldId xmlns:r="http://schemas.openxmlformats.org/officeDocument/2006/relationships" id="261" r:id="R73466c62d6224663"/>
    <p:sldId xmlns:r="http://schemas.openxmlformats.org/officeDocument/2006/relationships" id="262" r:id="Rf00c222c173a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a8cc1f6d84aee" /><Relationship Type="http://schemas.openxmlformats.org/officeDocument/2006/relationships/slide" Target="/ppt/slides/slide1.xml" Id="Ref5beb791ab04d72" /><Relationship Type="http://schemas.openxmlformats.org/officeDocument/2006/relationships/slide" Target="/ppt/slides/slide2.xml" Id="R8c6ead6bfaaa4294" /><Relationship Type="http://schemas.openxmlformats.org/officeDocument/2006/relationships/slide" Target="/ppt/slides/slide3.xml" Id="R39648e209b5741f6" /><Relationship Type="http://schemas.openxmlformats.org/officeDocument/2006/relationships/slide" Target="/ppt/slides/slide4.xml" Id="Ra0475f786dbd4d40" /><Relationship Type="http://schemas.openxmlformats.org/officeDocument/2006/relationships/slide" Target="/ppt/slides/slide5.xml" Id="Rb7c93e70594a45ac" /><Relationship Type="http://schemas.openxmlformats.org/officeDocument/2006/relationships/slide" Target="/ppt/slides/slide6.xml" Id="R73466c62d6224663" /><Relationship Type="http://schemas.openxmlformats.org/officeDocument/2006/relationships/slide" Target="/ppt/slides/slide7.xml" Id="Rf00c222c173a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400e1875e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4347771740bf" /><Relationship Type="http://schemas.openxmlformats.org/officeDocument/2006/relationships/theme" Target="/ppt/slideMasters/theme/theme1.xml" Id="R4df30df94723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143477717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61b06e76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f3feba5e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bae53425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d2556fc1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cc0513945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7b1864a8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de11caba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GROUP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2 400 011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ILEBEKK DAHLE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Dahle, Undelstadlia 16D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916 313 152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GROUP AS</a:t>
            </a:r>
          </a:p>
        </p:txBody>
      </p:sp>
    </p:spTree>
  </p:cSld>
  <p:clrMapOvr>
    <a:masterClrMapping xmlns:a="http://schemas.openxmlformats.org/drawingml/2006/main"/>
  </p:clrMapOvr>
</p:sld>
</file>