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5526cfae9344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b7331c23614239"/>
  </p:sldMasterIdLst>
  <p:sldIdLst>
    <p:sldId xmlns:r="http://schemas.openxmlformats.org/officeDocument/2006/relationships" id="256" r:id="Rf1a652248c934232"/>
    <p:sldId xmlns:r="http://schemas.openxmlformats.org/officeDocument/2006/relationships" id="257" r:id="R3a466eb0eb79467d"/>
    <p:sldId xmlns:r="http://schemas.openxmlformats.org/officeDocument/2006/relationships" id="258" r:id="R3079778ddb674811"/>
    <p:sldId xmlns:r="http://schemas.openxmlformats.org/officeDocument/2006/relationships" id="259" r:id="R4414034a521543f7"/>
    <p:sldId xmlns:r="http://schemas.openxmlformats.org/officeDocument/2006/relationships" id="260" r:id="Ra316ad11a56e421e"/>
    <p:sldId xmlns:r="http://schemas.openxmlformats.org/officeDocument/2006/relationships" id="261" r:id="Ra98d5b6497824b75"/>
    <p:sldId xmlns:r="http://schemas.openxmlformats.org/officeDocument/2006/relationships" id="262" r:id="R0770506895a94f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b7331c23614239" /><Relationship Type="http://schemas.openxmlformats.org/officeDocument/2006/relationships/slide" Target="/ppt/slides/slide1.xml" Id="Rf1a652248c934232" /><Relationship Type="http://schemas.openxmlformats.org/officeDocument/2006/relationships/slide" Target="/ppt/slides/slide2.xml" Id="R3a466eb0eb79467d" /><Relationship Type="http://schemas.openxmlformats.org/officeDocument/2006/relationships/slide" Target="/ppt/slides/slide3.xml" Id="R3079778ddb674811" /><Relationship Type="http://schemas.openxmlformats.org/officeDocument/2006/relationships/slide" Target="/ppt/slides/slide4.xml" Id="R4414034a521543f7" /><Relationship Type="http://schemas.openxmlformats.org/officeDocument/2006/relationships/slide" Target="/ppt/slides/slide5.xml" Id="Ra316ad11a56e421e" /><Relationship Type="http://schemas.openxmlformats.org/officeDocument/2006/relationships/slide" Target="/ppt/slides/slide6.xml" Id="Ra98d5b6497824b75" /><Relationship Type="http://schemas.openxmlformats.org/officeDocument/2006/relationships/slide" Target="/ppt/slides/slide7.xml" Id="R0770506895a94f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c33c5ea08447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32cb7a19b4ddc" /><Relationship Type="http://schemas.openxmlformats.org/officeDocument/2006/relationships/theme" Target="/ppt/slideMasters/theme/theme1.xml" Id="R47dfe8f481b14c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732cb7a19b4d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21621a49df4c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bfa405e744d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90540f2ff41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087e0cc8040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13dcc8bed42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ff795947b54d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1795f4d6d4e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GRIP SJANSEN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GRIP SJANSEN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GRIP SJANSEN INVEST AS ble etablert [år] og holder til i Bindalseidet.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GRIP SJANSEN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GRIP SJANSEN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GRIP SJANSEN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−2 014 246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−1 146 479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31 494 813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40 824 846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GRIP SJANSEN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BERG-HANSEN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GRIP SJANSEN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Otervikveien 116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7982 Bindalseidet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lars.berg.hansen@outlook.com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916 341 202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GRIP SJANSEN INVEST AS</a:t>
            </a:r>
          </a:p>
        </p:txBody>
      </p:sp>
    </p:spTree>
  </p:cSld>
  <p:clrMapOvr>
    <a:masterClrMapping xmlns:a="http://schemas.openxmlformats.org/drawingml/2006/main"/>
  </p:clrMapOvr>
</p:sld>
</file>