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8c601132544a2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0906c329abe45e0"/>
  </p:sldMasterIdLst>
  <p:sldIdLst>
    <p:sldId xmlns:r="http://schemas.openxmlformats.org/officeDocument/2006/relationships" id="256" r:id="R06b31eb6cd724b24"/>
    <p:sldId xmlns:r="http://schemas.openxmlformats.org/officeDocument/2006/relationships" id="257" r:id="Ra279ac16fcfb454e"/>
    <p:sldId xmlns:r="http://schemas.openxmlformats.org/officeDocument/2006/relationships" id="258" r:id="R0e9f0ae09d5a4abd"/>
    <p:sldId xmlns:r="http://schemas.openxmlformats.org/officeDocument/2006/relationships" id="259" r:id="R3a0a354a42ea434d"/>
    <p:sldId xmlns:r="http://schemas.openxmlformats.org/officeDocument/2006/relationships" id="260" r:id="Re2861f2a20214ce6"/>
    <p:sldId xmlns:r="http://schemas.openxmlformats.org/officeDocument/2006/relationships" id="261" r:id="R6c3e36cd58ae4106"/>
    <p:sldId xmlns:r="http://schemas.openxmlformats.org/officeDocument/2006/relationships" id="262" r:id="R981b9e023e3c40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906c329abe45e0" /><Relationship Type="http://schemas.openxmlformats.org/officeDocument/2006/relationships/slide" Target="/ppt/slides/slide1.xml" Id="R06b31eb6cd724b24" /><Relationship Type="http://schemas.openxmlformats.org/officeDocument/2006/relationships/slide" Target="/ppt/slides/slide2.xml" Id="Ra279ac16fcfb454e" /><Relationship Type="http://schemas.openxmlformats.org/officeDocument/2006/relationships/slide" Target="/ppt/slides/slide3.xml" Id="R0e9f0ae09d5a4abd" /><Relationship Type="http://schemas.openxmlformats.org/officeDocument/2006/relationships/slide" Target="/ppt/slides/slide4.xml" Id="R3a0a354a42ea434d" /><Relationship Type="http://schemas.openxmlformats.org/officeDocument/2006/relationships/slide" Target="/ppt/slides/slide5.xml" Id="Re2861f2a20214ce6" /><Relationship Type="http://schemas.openxmlformats.org/officeDocument/2006/relationships/slide" Target="/ppt/slides/slide6.xml" Id="R6c3e36cd58ae4106" /><Relationship Type="http://schemas.openxmlformats.org/officeDocument/2006/relationships/slide" Target="/ppt/slides/slide7.xml" Id="R981b9e023e3c40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71f5a242a247e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8dec9be9d94cf6" /><Relationship Type="http://schemas.openxmlformats.org/officeDocument/2006/relationships/theme" Target="/ppt/slideMasters/theme/theme1.xml" Id="Rf511aef253ba4ee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8dec9be9d94c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182e3f96ab4d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51320f8d864f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851a91b24429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9393e7536b425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16898d6d024d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a0d2d3a38e447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2d6f2bce7f4b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JACOB K.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JACOB K.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JACOB K.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JACOB K.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JACOB K.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JACOB K.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−76 875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994 367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8 857 172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16 511 798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JACOB K.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JACOB MOLAND KROGSRUD  –  99,8 %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JACOB SØNNICHSEN KROGSRUD  –  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JACOB K.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Nils Jacob Krogsrud, Bygdøynesveien 21A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916 347 790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JACOB K. AS</a:t>
            </a:r>
          </a:p>
        </p:txBody>
      </p:sp>
    </p:spTree>
  </p:cSld>
  <p:clrMapOvr>
    <a:masterClrMapping xmlns:a="http://schemas.openxmlformats.org/drawingml/2006/main"/>
  </p:clrMapOvr>
</p:sld>
</file>