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4ac38e075e4f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58951b45bc45ad"/>
  </p:sldMasterIdLst>
  <p:sldIdLst>
    <p:sldId xmlns:r="http://schemas.openxmlformats.org/officeDocument/2006/relationships" id="256" r:id="Ref63a8e9582d47ff"/>
    <p:sldId xmlns:r="http://schemas.openxmlformats.org/officeDocument/2006/relationships" id="257" r:id="R77c900bfed034aff"/>
    <p:sldId xmlns:r="http://schemas.openxmlformats.org/officeDocument/2006/relationships" id="258" r:id="R2acb273e341d4dda"/>
    <p:sldId xmlns:r="http://schemas.openxmlformats.org/officeDocument/2006/relationships" id="259" r:id="Rf038e5c321734854"/>
    <p:sldId xmlns:r="http://schemas.openxmlformats.org/officeDocument/2006/relationships" id="260" r:id="R279b8388c1ea4653"/>
    <p:sldId xmlns:r="http://schemas.openxmlformats.org/officeDocument/2006/relationships" id="261" r:id="Radba6e99a1644e81"/>
    <p:sldId xmlns:r="http://schemas.openxmlformats.org/officeDocument/2006/relationships" id="262" r:id="R628b3404985f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8951b45bc45ad" /><Relationship Type="http://schemas.openxmlformats.org/officeDocument/2006/relationships/slide" Target="/ppt/slides/slide1.xml" Id="Ref63a8e9582d47ff" /><Relationship Type="http://schemas.openxmlformats.org/officeDocument/2006/relationships/slide" Target="/ppt/slides/slide2.xml" Id="R77c900bfed034aff" /><Relationship Type="http://schemas.openxmlformats.org/officeDocument/2006/relationships/slide" Target="/ppt/slides/slide3.xml" Id="R2acb273e341d4dda" /><Relationship Type="http://schemas.openxmlformats.org/officeDocument/2006/relationships/slide" Target="/ppt/slides/slide4.xml" Id="Rf038e5c321734854" /><Relationship Type="http://schemas.openxmlformats.org/officeDocument/2006/relationships/slide" Target="/ppt/slides/slide5.xml" Id="R279b8388c1ea4653" /><Relationship Type="http://schemas.openxmlformats.org/officeDocument/2006/relationships/slide" Target="/ppt/slides/slide6.xml" Id="Radba6e99a1644e81" /><Relationship Type="http://schemas.openxmlformats.org/officeDocument/2006/relationships/slide" Target="/ppt/slides/slide7.xml" Id="R628b3404985f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f9c990e2a45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e081460724506" /><Relationship Type="http://schemas.openxmlformats.org/officeDocument/2006/relationships/theme" Target="/ppt/slideMasters/theme/theme1.xml" Id="Re8b3219d48b042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6e0814607245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5467dc8c14b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b280f6477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ae492e6654b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fba47709b42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715edc19c42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7e5095db84d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06046701147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PREBEN MEHREN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PREBEN 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MEHREN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PREBEN 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PREBEN 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PREBEN 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2 096 559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23 602 314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23 739 411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PREBEN 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MEHREN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PREBEN 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17F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916 366 647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PREBEN MEHREN AS</a:t>
            </a:r>
          </a:p>
        </p:txBody>
      </p:sp>
    </p:spTree>
  </p:cSld>
  <p:clrMapOvr>
    <a:masterClrMapping xmlns:a="http://schemas.openxmlformats.org/drawingml/2006/main"/>
  </p:clrMapOvr>
</p:sld>
</file>