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fe27fd383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3cdd16044404c"/>
  </p:sldMasterIdLst>
  <p:sldIdLst>
    <p:sldId xmlns:r="http://schemas.openxmlformats.org/officeDocument/2006/relationships" id="256" r:id="Ra54ef25a77ac498c"/>
    <p:sldId xmlns:r="http://schemas.openxmlformats.org/officeDocument/2006/relationships" id="257" r:id="R03e99d1947124697"/>
    <p:sldId xmlns:r="http://schemas.openxmlformats.org/officeDocument/2006/relationships" id="258" r:id="R90afbef4347b4ab5"/>
    <p:sldId xmlns:r="http://schemas.openxmlformats.org/officeDocument/2006/relationships" id="259" r:id="R807bc220fa744c65"/>
    <p:sldId xmlns:r="http://schemas.openxmlformats.org/officeDocument/2006/relationships" id="260" r:id="Rb29e32535dfe4c29"/>
    <p:sldId xmlns:r="http://schemas.openxmlformats.org/officeDocument/2006/relationships" id="261" r:id="R9627fe59f76c4f3b"/>
    <p:sldId xmlns:r="http://schemas.openxmlformats.org/officeDocument/2006/relationships" id="262" r:id="R3f9842aaca9a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3cdd16044404c" /><Relationship Type="http://schemas.openxmlformats.org/officeDocument/2006/relationships/slide" Target="/ppt/slides/slide1.xml" Id="Ra54ef25a77ac498c" /><Relationship Type="http://schemas.openxmlformats.org/officeDocument/2006/relationships/slide" Target="/ppt/slides/slide2.xml" Id="R03e99d1947124697" /><Relationship Type="http://schemas.openxmlformats.org/officeDocument/2006/relationships/slide" Target="/ppt/slides/slide3.xml" Id="R90afbef4347b4ab5" /><Relationship Type="http://schemas.openxmlformats.org/officeDocument/2006/relationships/slide" Target="/ppt/slides/slide4.xml" Id="R807bc220fa744c65" /><Relationship Type="http://schemas.openxmlformats.org/officeDocument/2006/relationships/slide" Target="/ppt/slides/slide5.xml" Id="Rb29e32535dfe4c29" /><Relationship Type="http://schemas.openxmlformats.org/officeDocument/2006/relationships/slide" Target="/ppt/slides/slide6.xml" Id="R9627fe59f76c4f3b" /><Relationship Type="http://schemas.openxmlformats.org/officeDocument/2006/relationships/slide" Target="/ppt/slides/slide7.xml" Id="R3f9842aaca9a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fceb553ae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3bf0dbdb48c4" /><Relationship Type="http://schemas.openxmlformats.org/officeDocument/2006/relationships/theme" Target="/ppt/slideMasters/theme/theme1.xml" Id="Rb9ad41e7cee6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83bf0dbdb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332aefb5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406f34f46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d4f1c582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2b09cb51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861205168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5a1dee608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78a75a97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BAY CAPITAL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 CAPITAL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20 958 661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123 025 378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