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8be21cb0c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102b131474cb4"/>
  </p:sldMasterIdLst>
  <p:sldIdLst>
    <p:sldId xmlns:r="http://schemas.openxmlformats.org/officeDocument/2006/relationships" id="256" r:id="Rd068838774874393"/>
    <p:sldId xmlns:r="http://schemas.openxmlformats.org/officeDocument/2006/relationships" id="257" r:id="R5d006102ee3943b8"/>
    <p:sldId xmlns:r="http://schemas.openxmlformats.org/officeDocument/2006/relationships" id="258" r:id="Rcbac410a3bfb4807"/>
    <p:sldId xmlns:r="http://schemas.openxmlformats.org/officeDocument/2006/relationships" id="259" r:id="R937f418f9ac34224"/>
    <p:sldId xmlns:r="http://schemas.openxmlformats.org/officeDocument/2006/relationships" id="260" r:id="R6094a42bb5914173"/>
    <p:sldId xmlns:r="http://schemas.openxmlformats.org/officeDocument/2006/relationships" id="261" r:id="R1052f57d89534cd0"/>
    <p:sldId xmlns:r="http://schemas.openxmlformats.org/officeDocument/2006/relationships" id="262" r:id="R9b786e886dc74f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102b131474cb4" /><Relationship Type="http://schemas.openxmlformats.org/officeDocument/2006/relationships/slide" Target="/ppt/slides/slide1.xml" Id="Rd068838774874393" /><Relationship Type="http://schemas.openxmlformats.org/officeDocument/2006/relationships/slide" Target="/ppt/slides/slide2.xml" Id="R5d006102ee3943b8" /><Relationship Type="http://schemas.openxmlformats.org/officeDocument/2006/relationships/slide" Target="/ppt/slides/slide3.xml" Id="Rcbac410a3bfb4807" /><Relationship Type="http://schemas.openxmlformats.org/officeDocument/2006/relationships/slide" Target="/ppt/slides/slide4.xml" Id="R937f418f9ac34224" /><Relationship Type="http://schemas.openxmlformats.org/officeDocument/2006/relationships/slide" Target="/ppt/slides/slide5.xml" Id="R6094a42bb5914173" /><Relationship Type="http://schemas.openxmlformats.org/officeDocument/2006/relationships/slide" Target="/ppt/slides/slide6.xml" Id="R1052f57d89534cd0" /><Relationship Type="http://schemas.openxmlformats.org/officeDocument/2006/relationships/slide" Target="/ppt/slides/slide7.xml" Id="R9b786e886dc74f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eb00c93f0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da261d7047c4" /><Relationship Type="http://schemas.openxmlformats.org/officeDocument/2006/relationships/theme" Target="/ppt/slideMasters/theme/theme1.xml" Id="Ra2e0e9295c32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5da261d70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168f53283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0a7cdf778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6e8870255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4d0d0bce6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e16631c114e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506596b8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af5a2ec06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GYLLSTRØM &amp;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GYLLSTRØM &amp; JOHANSEN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6 889 286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GYLLSTRØM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JOHANSEN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Muusøya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916 467 052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