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a30d9afeb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81398af8f4bb0"/>
  </p:sldMasterIdLst>
  <p:sldIdLst>
    <p:sldId xmlns:r="http://schemas.openxmlformats.org/officeDocument/2006/relationships" id="256" r:id="R04eddb7387fe4c4d"/>
    <p:sldId xmlns:r="http://schemas.openxmlformats.org/officeDocument/2006/relationships" id="257" r:id="R2eca94525e354636"/>
    <p:sldId xmlns:r="http://schemas.openxmlformats.org/officeDocument/2006/relationships" id="258" r:id="R6e711222d0c3497d"/>
    <p:sldId xmlns:r="http://schemas.openxmlformats.org/officeDocument/2006/relationships" id="259" r:id="Rada19a427a414efb"/>
    <p:sldId xmlns:r="http://schemas.openxmlformats.org/officeDocument/2006/relationships" id="260" r:id="Rf9a313154d834d22"/>
    <p:sldId xmlns:r="http://schemas.openxmlformats.org/officeDocument/2006/relationships" id="261" r:id="Re49e4584da03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81398af8f4bb0" /><Relationship Type="http://schemas.openxmlformats.org/officeDocument/2006/relationships/slide" Target="/ppt/slides/slide1.xml" Id="R04eddb7387fe4c4d" /><Relationship Type="http://schemas.openxmlformats.org/officeDocument/2006/relationships/slide" Target="/ppt/slides/slide2.xml" Id="R2eca94525e354636" /><Relationship Type="http://schemas.openxmlformats.org/officeDocument/2006/relationships/slide" Target="/ppt/slides/slide3.xml" Id="R6e711222d0c3497d" /><Relationship Type="http://schemas.openxmlformats.org/officeDocument/2006/relationships/slide" Target="/ppt/slides/slide4.xml" Id="Rada19a427a414efb" /><Relationship Type="http://schemas.openxmlformats.org/officeDocument/2006/relationships/slide" Target="/ppt/slides/slide5.xml" Id="Rf9a313154d834d22" /><Relationship Type="http://schemas.openxmlformats.org/officeDocument/2006/relationships/slide" Target="/ppt/slides/slide6.xml" Id="Re49e4584da03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38a15828b4f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f741b39c44e81" /><Relationship Type="http://schemas.openxmlformats.org/officeDocument/2006/relationships/theme" Target="/ppt/slideMasters/theme/theme1.xml" Id="R85409335299a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f741b39c4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2908c6d60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8b295bea3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6a0ea7619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7296658f6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e830d86cc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8278f4ac2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