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6eca7c590541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0d0ca30ba84545"/>
  </p:sldMasterIdLst>
  <p:sldIdLst>
    <p:sldId xmlns:r="http://schemas.openxmlformats.org/officeDocument/2006/relationships" id="256" r:id="R4fa58f5c9d294827"/>
    <p:sldId xmlns:r="http://schemas.openxmlformats.org/officeDocument/2006/relationships" id="257" r:id="Rc744b4ad9f99445e"/>
    <p:sldId xmlns:r="http://schemas.openxmlformats.org/officeDocument/2006/relationships" id="258" r:id="R441bffd188e54a29"/>
    <p:sldId xmlns:r="http://schemas.openxmlformats.org/officeDocument/2006/relationships" id="259" r:id="R7b22c38a020049b8"/>
    <p:sldId xmlns:r="http://schemas.openxmlformats.org/officeDocument/2006/relationships" id="260" r:id="R0b8f58c6afd34c33"/>
    <p:sldId xmlns:r="http://schemas.openxmlformats.org/officeDocument/2006/relationships" id="261" r:id="R2a79b393a1124b7f"/>
    <p:sldId xmlns:r="http://schemas.openxmlformats.org/officeDocument/2006/relationships" id="262" r:id="R8efd0e37af2144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0d0ca30ba84545" /><Relationship Type="http://schemas.openxmlformats.org/officeDocument/2006/relationships/slide" Target="/ppt/slides/slide1.xml" Id="R4fa58f5c9d294827" /><Relationship Type="http://schemas.openxmlformats.org/officeDocument/2006/relationships/slide" Target="/ppt/slides/slide2.xml" Id="Rc744b4ad9f99445e" /><Relationship Type="http://schemas.openxmlformats.org/officeDocument/2006/relationships/slide" Target="/ppt/slides/slide3.xml" Id="R441bffd188e54a29" /><Relationship Type="http://schemas.openxmlformats.org/officeDocument/2006/relationships/slide" Target="/ppt/slides/slide4.xml" Id="R7b22c38a020049b8" /><Relationship Type="http://schemas.openxmlformats.org/officeDocument/2006/relationships/slide" Target="/ppt/slides/slide5.xml" Id="R0b8f58c6afd34c33" /><Relationship Type="http://schemas.openxmlformats.org/officeDocument/2006/relationships/slide" Target="/ppt/slides/slide6.xml" Id="R2a79b393a1124b7f" /><Relationship Type="http://schemas.openxmlformats.org/officeDocument/2006/relationships/slide" Target="/ppt/slides/slide7.xml" Id="R8efd0e37af2144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5acfe3bd1647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2594c2c1c4b3c" /><Relationship Type="http://schemas.openxmlformats.org/officeDocument/2006/relationships/theme" Target="/ppt/slideMasters/theme/theme1.xml" Id="Rd2798149fc234c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b2594c2c1c4b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40f7d8ada48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3213aa6fc4e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2eaa2bb0f41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cd8d8d3c742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072af6c9c43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eac322a464d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8cc2241aa46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INKASSOKONSULENTEN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INKASSOKONSULENTEN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−112 232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37 836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THOR ASBJØRN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916 477 708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