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a55d8a0ad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67906a8c744cf"/>
  </p:sldMasterIdLst>
  <p:sldIdLst>
    <p:sldId xmlns:r="http://schemas.openxmlformats.org/officeDocument/2006/relationships" id="256" r:id="R27d84079f5c343cc"/>
    <p:sldId xmlns:r="http://schemas.openxmlformats.org/officeDocument/2006/relationships" id="257" r:id="R3ef45a2055fa4b70"/>
    <p:sldId xmlns:r="http://schemas.openxmlformats.org/officeDocument/2006/relationships" id="258" r:id="R7c50747f8b3d463b"/>
    <p:sldId xmlns:r="http://schemas.openxmlformats.org/officeDocument/2006/relationships" id="259" r:id="R763f78a7038647b9"/>
    <p:sldId xmlns:r="http://schemas.openxmlformats.org/officeDocument/2006/relationships" id="260" r:id="Rf352ac5200614189"/>
    <p:sldId xmlns:r="http://schemas.openxmlformats.org/officeDocument/2006/relationships" id="261" r:id="Rc786ff5dfeca4026"/>
    <p:sldId xmlns:r="http://schemas.openxmlformats.org/officeDocument/2006/relationships" id="262" r:id="R53a07777ab6a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67906a8c744cf" /><Relationship Type="http://schemas.openxmlformats.org/officeDocument/2006/relationships/slide" Target="/ppt/slides/slide1.xml" Id="R27d84079f5c343cc" /><Relationship Type="http://schemas.openxmlformats.org/officeDocument/2006/relationships/slide" Target="/ppt/slides/slide2.xml" Id="R3ef45a2055fa4b70" /><Relationship Type="http://schemas.openxmlformats.org/officeDocument/2006/relationships/slide" Target="/ppt/slides/slide3.xml" Id="R7c50747f8b3d463b" /><Relationship Type="http://schemas.openxmlformats.org/officeDocument/2006/relationships/slide" Target="/ppt/slides/slide4.xml" Id="R763f78a7038647b9" /><Relationship Type="http://schemas.openxmlformats.org/officeDocument/2006/relationships/slide" Target="/ppt/slides/slide5.xml" Id="Rf352ac5200614189" /><Relationship Type="http://schemas.openxmlformats.org/officeDocument/2006/relationships/slide" Target="/ppt/slides/slide6.xml" Id="Rc786ff5dfeca4026" /><Relationship Type="http://schemas.openxmlformats.org/officeDocument/2006/relationships/slide" Target="/ppt/slides/slide7.xml" Id="R53a07777ab6a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18e4de1cf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0af4af0c345e4" /><Relationship Type="http://schemas.openxmlformats.org/officeDocument/2006/relationships/theme" Target="/ppt/slideMasters/theme/theme1.xml" Id="R6ac82f91e3f6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0af4af0c3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eeae80d1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9aaf3b4b3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b85d748c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cbd1c4bc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5d12801c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45ab94a3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5781f247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GJEDDEVANNET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