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3ed5c3c82c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80956ba5c44769"/>
  </p:sldMasterIdLst>
  <p:sldIdLst>
    <p:sldId xmlns:r="http://schemas.openxmlformats.org/officeDocument/2006/relationships" id="256" r:id="R89f39c0880a746ac"/>
    <p:sldId xmlns:r="http://schemas.openxmlformats.org/officeDocument/2006/relationships" id="257" r:id="R8e1139bd3f464910"/>
    <p:sldId xmlns:r="http://schemas.openxmlformats.org/officeDocument/2006/relationships" id="258" r:id="R0a4e0cae78dc4f82"/>
    <p:sldId xmlns:r="http://schemas.openxmlformats.org/officeDocument/2006/relationships" id="259" r:id="R25cdba0ccb39431a"/>
    <p:sldId xmlns:r="http://schemas.openxmlformats.org/officeDocument/2006/relationships" id="260" r:id="R9c983e4094894e75"/>
    <p:sldId xmlns:r="http://schemas.openxmlformats.org/officeDocument/2006/relationships" id="261" r:id="Ra4654aaee6e14a98"/>
    <p:sldId xmlns:r="http://schemas.openxmlformats.org/officeDocument/2006/relationships" id="262" r:id="Rd8fff18a165e43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0956ba5c44769" /><Relationship Type="http://schemas.openxmlformats.org/officeDocument/2006/relationships/slide" Target="/ppt/slides/slide1.xml" Id="R89f39c0880a746ac" /><Relationship Type="http://schemas.openxmlformats.org/officeDocument/2006/relationships/slide" Target="/ppt/slides/slide2.xml" Id="R8e1139bd3f464910" /><Relationship Type="http://schemas.openxmlformats.org/officeDocument/2006/relationships/slide" Target="/ppt/slides/slide3.xml" Id="R0a4e0cae78dc4f82" /><Relationship Type="http://schemas.openxmlformats.org/officeDocument/2006/relationships/slide" Target="/ppt/slides/slide4.xml" Id="R25cdba0ccb39431a" /><Relationship Type="http://schemas.openxmlformats.org/officeDocument/2006/relationships/slide" Target="/ppt/slides/slide5.xml" Id="R9c983e4094894e75" /><Relationship Type="http://schemas.openxmlformats.org/officeDocument/2006/relationships/slide" Target="/ppt/slides/slide6.xml" Id="Ra4654aaee6e14a98" /><Relationship Type="http://schemas.openxmlformats.org/officeDocument/2006/relationships/slide" Target="/ppt/slides/slide7.xml" Id="Rd8fff18a165e43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df1aff013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30e0787914c31" /><Relationship Type="http://schemas.openxmlformats.org/officeDocument/2006/relationships/theme" Target="/ppt/slideMasters/theme/theme1.xml" Id="Rcb8cc002d71f47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c30e0787914c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ef7cd961640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25fb487884e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a7ced432e46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1fa77172944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e34ad4ec6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ed66c253f43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bd0556e93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KLYVE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681 089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KLYVE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Vikjavegen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5708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