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e4375c73e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0d923653f42ec"/>
  </p:sldMasterIdLst>
  <p:sldIdLst>
    <p:sldId xmlns:r="http://schemas.openxmlformats.org/officeDocument/2006/relationships" id="256" r:id="R9e7c1cc066904e59"/>
    <p:sldId xmlns:r="http://schemas.openxmlformats.org/officeDocument/2006/relationships" id="257" r:id="R982bcec9cb0a494d"/>
    <p:sldId xmlns:r="http://schemas.openxmlformats.org/officeDocument/2006/relationships" id="258" r:id="Rc6ba0e03fbc041bf"/>
    <p:sldId xmlns:r="http://schemas.openxmlformats.org/officeDocument/2006/relationships" id="259" r:id="R478f3ed69680463c"/>
    <p:sldId xmlns:r="http://schemas.openxmlformats.org/officeDocument/2006/relationships" id="260" r:id="R79ccb96c05fc487d"/>
    <p:sldId xmlns:r="http://schemas.openxmlformats.org/officeDocument/2006/relationships" id="261" r:id="R22c0aaade48c472f"/>
    <p:sldId xmlns:r="http://schemas.openxmlformats.org/officeDocument/2006/relationships" id="262" r:id="R70fce993f6a3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0d923653f42ec" /><Relationship Type="http://schemas.openxmlformats.org/officeDocument/2006/relationships/slide" Target="/ppt/slides/slide1.xml" Id="R9e7c1cc066904e59" /><Relationship Type="http://schemas.openxmlformats.org/officeDocument/2006/relationships/slide" Target="/ppt/slides/slide2.xml" Id="R982bcec9cb0a494d" /><Relationship Type="http://schemas.openxmlformats.org/officeDocument/2006/relationships/slide" Target="/ppt/slides/slide3.xml" Id="Rc6ba0e03fbc041bf" /><Relationship Type="http://schemas.openxmlformats.org/officeDocument/2006/relationships/slide" Target="/ppt/slides/slide4.xml" Id="R478f3ed69680463c" /><Relationship Type="http://schemas.openxmlformats.org/officeDocument/2006/relationships/slide" Target="/ppt/slides/slide5.xml" Id="R79ccb96c05fc487d" /><Relationship Type="http://schemas.openxmlformats.org/officeDocument/2006/relationships/slide" Target="/ppt/slides/slide6.xml" Id="R22c0aaade48c472f" /><Relationship Type="http://schemas.openxmlformats.org/officeDocument/2006/relationships/slide" Target="/ppt/slides/slide7.xml" Id="R70fce993f6a3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82217c2a4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0263a21994e34" /><Relationship Type="http://schemas.openxmlformats.org/officeDocument/2006/relationships/theme" Target="/ppt/slideMasters/theme/theme1.xml" Id="R16a470fb3bf9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0263a21994e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cb378c0a3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a798449d7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df513b523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4d4ea9cee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4f3ae077c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61afdd69c46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a3ce35af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CVH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CVH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−1 369 225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18 959 305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VIKERSVEEN HERHEIM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916 504 667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