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49861ab7c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8537da65941f1"/>
  </p:sldMasterIdLst>
  <p:sldIdLst>
    <p:sldId xmlns:r="http://schemas.openxmlformats.org/officeDocument/2006/relationships" id="256" r:id="Rfb34a8e363464507"/>
    <p:sldId xmlns:r="http://schemas.openxmlformats.org/officeDocument/2006/relationships" id="257" r:id="R4bcc9e7c99334fd4"/>
    <p:sldId xmlns:r="http://schemas.openxmlformats.org/officeDocument/2006/relationships" id="258" r:id="Rc77c27c22111454c"/>
    <p:sldId xmlns:r="http://schemas.openxmlformats.org/officeDocument/2006/relationships" id="259" r:id="R2a366add11ca4e5d"/>
    <p:sldId xmlns:r="http://schemas.openxmlformats.org/officeDocument/2006/relationships" id="260" r:id="R7eb61ca809dd4f04"/>
    <p:sldId xmlns:r="http://schemas.openxmlformats.org/officeDocument/2006/relationships" id="261" r:id="Rce8e69b5f455446d"/>
    <p:sldId xmlns:r="http://schemas.openxmlformats.org/officeDocument/2006/relationships" id="262" r:id="Ree781497da1e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8537da65941f1" /><Relationship Type="http://schemas.openxmlformats.org/officeDocument/2006/relationships/slide" Target="/ppt/slides/slide1.xml" Id="Rfb34a8e363464507" /><Relationship Type="http://schemas.openxmlformats.org/officeDocument/2006/relationships/slide" Target="/ppt/slides/slide2.xml" Id="R4bcc9e7c99334fd4" /><Relationship Type="http://schemas.openxmlformats.org/officeDocument/2006/relationships/slide" Target="/ppt/slides/slide3.xml" Id="Rc77c27c22111454c" /><Relationship Type="http://schemas.openxmlformats.org/officeDocument/2006/relationships/slide" Target="/ppt/slides/slide4.xml" Id="R2a366add11ca4e5d" /><Relationship Type="http://schemas.openxmlformats.org/officeDocument/2006/relationships/slide" Target="/ppt/slides/slide5.xml" Id="R7eb61ca809dd4f04" /><Relationship Type="http://schemas.openxmlformats.org/officeDocument/2006/relationships/slide" Target="/ppt/slides/slide6.xml" Id="Rce8e69b5f455446d" /><Relationship Type="http://schemas.openxmlformats.org/officeDocument/2006/relationships/slide" Target="/ppt/slides/slide7.xml" Id="Ree781497da1e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107bb9044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00b0586934f9a" /><Relationship Type="http://schemas.openxmlformats.org/officeDocument/2006/relationships/theme" Target="/ppt/slideMasters/theme/theme1.xml" Id="Rc8d4083a946f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00b058693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d77adb66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560a1112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b34a0881b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b4dcb2f6e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65d295ac7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2d56628b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997610561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HAKAR INVEST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7 646 074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HARRY INGEMAR FLATÅS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