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4d7f8db0b544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b54ef95ee241e1"/>
  </p:sldMasterIdLst>
  <p:sldIdLst>
    <p:sldId xmlns:r="http://schemas.openxmlformats.org/officeDocument/2006/relationships" id="256" r:id="Re7bfd7970c59456a"/>
    <p:sldId xmlns:r="http://schemas.openxmlformats.org/officeDocument/2006/relationships" id="257" r:id="R27ba0bafbcdd461e"/>
    <p:sldId xmlns:r="http://schemas.openxmlformats.org/officeDocument/2006/relationships" id="258" r:id="Rd00698d86da24540"/>
    <p:sldId xmlns:r="http://schemas.openxmlformats.org/officeDocument/2006/relationships" id="259" r:id="R9a97011f5f0c440e"/>
    <p:sldId xmlns:r="http://schemas.openxmlformats.org/officeDocument/2006/relationships" id="260" r:id="R049902c4c5764c38"/>
    <p:sldId xmlns:r="http://schemas.openxmlformats.org/officeDocument/2006/relationships" id="261" r:id="R837ae03932974801"/>
    <p:sldId xmlns:r="http://schemas.openxmlformats.org/officeDocument/2006/relationships" id="262" r:id="R5cff80ec9f5746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54ef95ee241e1" /><Relationship Type="http://schemas.openxmlformats.org/officeDocument/2006/relationships/slide" Target="/ppt/slides/slide1.xml" Id="Re7bfd7970c59456a" /><Relationship Type="http://schemas.openxmlformats.org/officeDocument/2006/relationships/slide" Target="/ppt/slides/slide2.xml" Id="R27ba0bafbcdd461e" /><Relationship Type="http://schemas.openxmlformats.org/officeDocument/2006/relationships/slide" Target="/ppt/slides/slide3.xml" Id="Rd00698d86da24540" /><Relationship Type="http://schemas.openxmlformats.org/officeDocument/2006/relationships/slide" Target="/ppt/slides/slide4.xml" Id="R9a97011f5f0c440e" /><Relationship Type="http://schemas.openxmlformats.org/officeDocument/2006/relationships/slide" Target="/ppt/slides/slide5.xml" Id="R049902c4c5764c38" /><Relationship Type="http://schemas.openxmlformats.org/officeDocument/2006/relationships/slide" Target="/ppt/slides/slide6.xml" Id="R837ae03932974801" /><Relationship Type="http://schemas.openxmlformats.org/officeDocument/2006/relationships/slide" Target="/ppt/slides/slide7.xml" Id="R5cff80ec9f5746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374f43a0445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e01e88d604980" /><Relationship Type="http://schemas.openxmlformats.org/officeDocument/2006/relationships/theme" Target="/ppt/slideMasters/theme/theme1.xml" Id="R300d44512a5040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4e01e88d6049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ad52722ed45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4ade51e6643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fd90399994d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c652820ca47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8f29fbce64b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69f675e2e44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2a334ff3e42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SYLTE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128 294 246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266 805 961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ODSS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OCEANA INVEST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71211666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916 510 969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