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e72025bb2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4d18657200404f"/>
  </p:sldMasterIdLst>
  <p:sldIdLst>
    <p:sldId xmlns:r="http://schemas.openxmlformats.org/officeDocument/2006/relationships" id="256" r:id="R69c845dbc89f4b54"/>
    <p:sldId xmlns:r="http://schemas.openxmlformats.org/officeDocument/2006/relationships" id="257" r:id="R263ebe063fd740d0"/>
    <p:sldId xmlns:r="http://schemas.openxmlformats.org/officeDocument/2006/relationships" id="258" r:id="R824c887340ab4790"/>
    <p:sldId xmlns:r="http://schemas.openxmlformats.org/officeDocument/2006/relationships" id="259" r:id="R596a4ab40d4d4a64"/>
    <p:sldId xmlns:r="http://schemas.openxmlformats.org/officeDocument/2006/relationships" id="260" r:id="R43b826cf1c254eb2"/>
    <p:sldId xmlns:r="http://schemas.openxmlformats.org/officeDocument/2006/relationships" id="261" r:id="Rb85e839ef39e4d08"/>
    <p:sldId xmlns:r="http://schemas.openxmlformats.org/officeDocument/2006/relationships" id="262" r:id="R95801a479b1e41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d18657200404f" /><Relationship Type="http://schemas.openxmlformats.org/officeDocument/2006/relationships/slide" Target="/ppt/slides/slide1.xml" Id="R69c845dbc89f4b54" /><Relationship Type="http://schemas.openxmlformats.org/officeDocument/2006/relationships/slide" Target="/ppt/slides/slide2.xml" Id="R263ebe063fd740d0" /><Relationship Type="http://schemas.openxmlformats.org/officeDocument/2006/relationships/slide" Target="/ppt/slides/slide3.xml" Id="R824c887340ab4790" /><Relationship Type="http://schemas.openxmlformats.org/officeDocument/2006/relationships/slide" Target="/ppt/slides/slide4.xml" Id="R596a4ab40d4d4a64" /><Relationship Type="http://schemas.openxmlformats.org/officeDocument/2006/relationships/slide" Target="/ppt/slides/slide5.xml" Id="R43b826cf1c254eb2" /><Relationship Type="http://schemas.openxmlformats.org/officeDocument/2006/relationships/slide" Target="/ppt/slides/slide6.xml" Id="Rb85e839ef39e4d08" /><Relationship Type="http://schemas.openxmlformats.org/officeDocument/2006/relationships/slide" Target="/ppt/slides/slide7.xml" Id="R95801a479b1e41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0b844d7df44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5e3c881ff4696" /><Relationship Type="http://schemas.openxmlformats.org/officeDocument/2006/relationships/theme" Target="/ppt/slideMasters/theme/theme1.xml" Id="R8c578d15e47d4c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5e3c881ff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d74af0713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b6bae2e4541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335d8c57748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1c014bfa647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c841dd56947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417fd109242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40d57cc5c42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REKNESKAP &amp; ØKONOMI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REKNESKAP &amp; ØKONOMI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REKNESKAP &amp; ØKONOMI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REKNESKAP &amp; ØKONOMI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REKNESKAP &amp; ØKONOMI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REKNESKAP &amp; ØKONOMI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551 991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REKNESKAP &amp; ØKONOMI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DAHL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DAHL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REKNESKAP &amp; ØKONOMI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916 541 155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REKNESKAP &amp; ØKONOMI VOSS AS</a:t>
            </a:r>
          </a:p>
        </p:txBody>
      </p:sp>
    </p:spTree>
  </p:cSld>
  <p:clrMapOvr>
    <a:masterClrMapping xmlns:a="http://schemas.openxmlformats.org/drawingml/2006/main"/>
  </p:clrMapOvr>
</p:sld>
</file>