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9992e8fc5a49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ffa31acbf4b93"/>
  </p:sldMasterIdLst>
  <p:sldIdLst>
    <p:sldId xmlns:r="http://schemas.openxmlformats.org/officeDocument/2006/relationships" id="256" r:id="Rac90b1e9e14f4af5"/>
    <p:sldId xmlns:r="http://schemas.openxmlformats.org/officeDocument/2006/relationships" id="257" r:id="R2b8b71b5c55d48eb"/>
    <p:sldId xmlns:r="http://schemas.openxmlformats.org/officeDocument/2006/relationships" id="258" r:id="Rd73a2e8bb7a4435d"/>
    <p:sldId xmlns:r="http://schemas.openxmlformats.org/officeDocument/2006/relationships" id="259" r:id="Red3ee2fb123b4c60"/>
    <p:sldId xmlns:r="http://schemas.openxmlformats.org/officeDocument/2006/relationships" id="260" r:id="R34eea7547f634061"/>
    <p:sldId xmlns:r="http://schemas.openxmlformats.org/officeDocument/2006/relationships" id="261" r:id="Rf939d1f880c042c1"/>
    <p:sldId xmlns:r="http://schemas.openxmlformats.org/officeDocument/2006/relationships" id="262" r:id="Rbe3392b4db2541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ffa31acbf4b93" /><Relationship Type="http://schemas.openxmlformats.org/officeDocument/2006/relationships/slide" Target="/ppt/slides/slide1.xml" Id="Rac90b1e9e14f4af5" /><Relationship Type="http://schemas.openxmlformats.org/officeDocument/2006/relationships/slide" Target="/ppt/slides/slide2.xml" Id="R2b8b71b5c55d48eb" /><Relationship Type="http://schemas.openxmlformats.org/officeDocument/2006/relationships/slide" Target="/ppt/slides/slide3.xml" Id="Rd73a2e8bb7a4435d" /><Relationship Type="http://schemas.openxmlformats.org/officeDocument/2006/relationships/slide" Target="/ppt/slides/slide4.xml" Id="Red3ee2fb123b4c60" /><Relationship Type="http://schemas.openxmlformats.org/officeDocument/2006/relationships/slide" Target="/ppt/slides/slide5.xml" Id="R34eea7547f634061" /><Relationship Type="http://schemas.openxmlformats.org/officeDocument/2006/relationships/slide" Target="/ppt/slides/slide6.xml" Id="Rf939d1f880c042c1" /><Relationship Type="http://schemas.openxmlformats.org/officeDocument/2006/relationships/slide" Target="/ppt/slides/slide7.xml" Id="Rbe3392b4db2541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4e63ee60f947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916e231df4f6d" /><Relationship Type="http://schemas.openxmlformats.org/officeDocument/2006/relationships/theme" Target="/ppt/slideMasters/theme/theme1.xml" Id="Rd38065110336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5916e231df4f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f02d3aa554a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e79b5274e44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ca419f40941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dcc265bcb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21d82097a43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abdac4fd54b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64dff689645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HEIER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9 428 353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HEIER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Raveien 340A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916 541 856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