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207e26098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abbcd97774bcc"/>
  </p:sldMasterIdLst>
  <p:sldIdLst>
    <p:sldId xmlns:r="http://schemas.openxmlformats.org/officeDocument/2006/relationships" id="256" r:id="R8f91fc50a0614e26"/>
    <p:sldId xmlns:r="http://schemas.openxmlformats.org/officeDocument/2006/relationships" id="257" r:id="R5810bc53e74b4e7b"/>
    <p:sldId xmlns:r="http://schemas.openxmlformats.org/officeDocument/2006/relationships" id="258" r:id="Rdf04b0449e974af3"/>
    <p:sldId xmlns:r="http://schemas.openxmlformats.org/officeDocument/2006/relationships" id="259" r:id="Rff5dad1b37db41b1"/>
    <p:sldId xmlns:r="http://schemas.openxmlformats.org/officeDocument/2006/relationships" id="260" r:id="Rd486a84d28b14323"/>
    <p:sldId xmlns:r="http://schemas.openxmlformats.org/officeDocument/2006/relationships" id="261" r:id="R4ffcd622772349b9"/>
    <p:sldId xmlns:r="http://schemas.openxmlformats.org/officeDocument/2006/relationships" id="262" r:id="Rb93fcc42a174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abbcd97774bcc" /><Relationship Type="http://schemas.openxmlformats.org/officeDocument/2006/relationships/slide" Target="/ppt/slides/slide1.xml" Id="R8f91fc50a0614e26" /><Relationship Type="http://schemas.openxmlformats.org/officeDocument/2006/relationships/slide" Target="/ppt/slides/slide2.xml" Id="R5810bc53e74b4e7b" /><Relationship Type="http://schemas.openxmlformats.org/officeDocument/2006/relationships/slide" Target="/ppt/slides/slide3.xml" Id="Rdf04b0449e974af3" /><Relationship Type="http://schemas.openxmlformats.org/officeDocument/2006/relationships/slide" Target="/ppt/slides/slide4.xml" Id="Rff5dad1b37db41b1" /><Relationship Type="http://schemas.openxmlformats.org/officeDocument/2006/relationships/slide" Target="/ppt/slides/slide5.xml" Id="Rd486a84d28b14323" /><Relationship Type="http://schemas.openxmlformats.org/officeDocument/2006/relationships/slide" Target="/ppt/slides/slide6.xml" Id="R4ffcd622772349b9" /><Relationship Type="http://schemas.openxmlformats.org/officeDocument/2006/relationships/slide" Target="/ppt/slides/slide7.xml" Id="Rb93fcc42a174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48d4492c6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44ea119634a90" /><Relationship Type="http://schemas.openxmlformats.org/officeDocument/2006/relationships/theme" Target="/ppt/slideMasters/theme/theme1.xml" Id="Re404db604129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44ea11963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0ac5e9a2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087bc437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e6a93dd5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73ab3c167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e58a37e50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67f60d603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e9c0996be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AMANDA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11 695 586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859 819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3 815 953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 PLUSS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Skjoldavegen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916 569 742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REGNSKAP AS</a:t>
            </a:r>
          </a:p>
        </p:txBody>
      </p:sp>
    </p:spTree>
  </p:cSld>
  <p:clrMapOvr>
    <a:masterClrMapping xmlns:a="http://schemas.openxmlformats.org/drawingml/2006/main"/>
  </p:clrMapOvr>
</p:sld>
</file>