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10af79214946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d7cc54603c470a"/>
  </p:sldMasterIdLst>
  <p:sldIdLst>
    <p:sldId xmlns:r="http://schemas.openxmlformats.org/officeDocument/2006/relationships" id="256" r:id="R2b795a3efe554e0f"/>
    <p:sldId xmlns:r="http://schemas.openxmlformats.org/officeDocument/2006/relationships" id="257" r:id="R39b27184168b4c82"/>
    <p:sldId xmlns:r="http://schemas.openxmlformats.org/officeDocument/2006/relationships" id="258" r:id="R63b7c7726d374dac"/>
    <p:sldId xmlns:r="http://schemas.openxmlformats.org/officeDocument/2006/relationships" id="259" r:id="R5ca7de07ce95493b"/>
    <p:sldId xmlns:r="http://schemas.openxmlformats.org/officeDocument/2006/relationships" id="260" r:id="R4806da4029ea4f72"/>
    <p:sldId xmlns:r="http://schemas.openxmlformats.org/officeDocument/2006/relationships" id="261" r:id="R996c6c364a054086"/>
    <p:sldId xmlns:r="http://schemas.openxmlformats.org/officeDocument/2006/relationships" id="262" r:id="R17b15603611e41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d7cc54603c470a" /><Relationship Type="http://schemas.openxmlformats.org/officeDocument/2006/relationships/slide" Target="/ppt/slides/slide1.xml" Id="R2b795a3efe554e0f" /><Relationship Type="http://schemas.openxmlformats.org/officeDocument/2006/relationships/slide" Target="/ppt/slides/slide2.xml" Id="R39b27184168b4c82" /><Relationship Type="http://schemas.openxmlformats.org/officeDocument/2006/relationships/slide" Target="/ppt/slides/slide3.xml" Id="R63b7c7726d374dac" /><Relationship Type="http://schemas.openxmlformats.org/officeDocument/2006/relationships/slide" Target="/ppt/slides/slide4.xml" Id="R5ca7de07ce95493b" /><Relationship Type="http://schemas.openxmlformats.org/officeDocument/2006/relationships/slide" Target="/ppt/slides/slide5.xml" Id="R4806da4029ea4f72" /><Relationship Type="http://schemas.openxmlformats.org/officeDocument/2006/relationships/slide" Target="/ppt/slides/slide6.xml" Id="R996c6c364a054086" /><Relationship Type="http://schemas.openxmlformats.org/officeDocument/2006/relationships/slide" Target="/ppt/slides/slide7.xml" Id="R17b15603611e41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6e2f670284c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44d76a1734f03" /><Relationship Type="http://schemas.openxmlformats.org/officeDocument/2006/relationships/theme" Target="/ppt/slideMasters/theme/theme1.xml" Id="R68cd173d347d4b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344d76a1734f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9518ffb7745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0839827ce40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2ffc87bc340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5d4151c2f4b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1160fa6694d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3dc8918fd4d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03c9efc554f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SYKLUS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SYKLUS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555 653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 SLYDAL JOHANSEN  –  86,4 %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HSIN-LING TSAI  –  13,6 %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Glenn Slydal Johansen, Dampsagveien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916 587 600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SYKLUS INVEST AS</a:t>
            </a:r>
          </a:p>
        </p:txBody>
      </p:sp>
    </p:spTree>
  </p:cSld>
  <p:clrMapOvr>
    <a:masterClrMapping xmlns:a="http://schemas.openxmlformats.org/drawingml/2006/main"/>
  </p:clrMapOvr>
</p:sld>
</file>