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cf368607db47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8c4e3b15d4e7d"/>
  </p:sldMasterIdLst>
  <p:sldIdLst>
    <p:sldId xmlns:r="http://schemas.openxmlformats.org/officeDocument/2006/relationships" id="256" r:id="R11a694a5300149a3"/>
    <p:sldId xmlns:r="http://schemas.openxmlformats.org/officeDocument/2006/relationships" id="257" r:id="R7e2152e1e867447e"/>
    <p:sldId xmlns:r="http://schemas.openxmlformats.org/officeDocument/2006/relationships" id="258" r:id="R0ed21a5631014b20"/>
    <p:sldId xmlns:r="http://schemas.openxmlformats.org/officeDocument/2006/relationships" id="259" r:id="R442f620e6d2f4622"/>
    <p:sldId xmlns:r="http://schemas.openxmlformats.org/officeDocument/2006/relationships" id="260" r:id="Rd18a273059c34741"/>
    <p:sldId xmlns:r="http://schemas.openxmlformats.org/officeDocument/2006/relationships" id="261" r:id="Ra129bc99f4824c97"/>
    <p:sldId xmlns:r="http://schemas.openxmlformats.org/officeDocument/2006/relationships" id="262" r:id="R2d8e5cb012fa46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8c4e3b15d4e7d" /><Relationship Type="http://schemas.openxmlformats.org/officeDocument/2006/relationships/slide" Target="/ppt/slides/slide1.xml" Id="R11a694a5300149a3" /><Relationship Type="http://schemas.openxmlformats.org/officeDocument/2006/relationships/slide" Target="/ppt/slides/slide2.xml" Id="R7e2152e1e867447e" /><Relationship Type="http://schemas.openxmlformats.org/officeDocument/2006/relationships/slide" Target="/ppt/slides/slide3.xml" Id="R0ed21a5631014b20" /><Relationship Type="http://schemas.openxmlformats.org/officeDocument/2006/relationships/slide" Target="/ppt/slides/slide4.xml" Id="R442f620e6d2f4622" /><Relationship Type="http://schemas.openxmlformats.org/officeDocument/2006/relationships/slide" Target="/ppt/slides/slide5.xml" Id="Rd18a273059c34741" /><Relationship Type="http://schemas.openxmlformats.org/officeDocument/2006/relationships/slide" Target="/ppt/slides/slide6.xml" Id="Ra129bc99f4824c97" /><Relationship Type="http://schemas.openxmlformats.org/officeDocument/2006/relationships/slide" Target="/ppt/slides/slide7.xml" Id="R2d8e5cb012fa46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0f1a83dd54b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20422f5084c61" /><Relationship Type="http://schemas.openxmlformats.org/officeDocument/2006/relationships/theme" Target="/ppt/slideMasters/theme/theme1.xml" Id="R9319d2e486be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c20422f508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54bb4800d41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e300d247444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fc3fecc32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b864b0d82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2b30dba6d4a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e2c9f0f1d4e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3a00b5d39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KYST-REVISJON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25 552 035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10 762 033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25 801 791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LAKSRAET GÅRD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vras@vras.no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916 616 031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