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f1064dd52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d32de5cb54327"/>
  </p:sldMasterIdLst>
  <p:sldIdLst>
    <p:sldId xmlns:r="http://schemas.openxmlformats.org/officeDocument/2006/relationships" id="256" r:id="Rfede272d9bc04ff2"/>
    <p:sldId xmlns:r="http://schemas.openxmlformats.org/officeDocument/2006/relationships" id="257" r:id="R5153ba50393a431a"/>
    <p:sldId xmlns:r="http://schemas.openxmlformats.org/officeDocument/2006/relationships" id="258" r:id="R7f1ff833331d4e7d"/>
    <p:sldId xmlns:r="http://schemas.openxmlformats.org/officeDocument/2006/relationships" id="259" r:id="Rb3ce0b8b8ff74ffe"/>
    <p:sldId xmlns:r="http://schemas.openxmlformats.org/officeDocument/2006/relationships" id="260" r:id="R39e0a8abb9c74e96"/>
    <p:sldId xmlns:r="http://schemas.openxmlformats.org/officeDocument/2006/relationships" id="261" r:id="R954750e433b44b8a"/>
    <p:sldId xmlns:r="http://schemas.openxmlformats.org/officeDocument/2006/relationships" id="262" r:id="Rb9d77f1ab043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d32de5cb54327" /><Relationship Type="http://schemas.openxmlformats.org/officeDocument/2006/relationships/slide" Target="/ppt/slides/slide1.xml" Id="Rfede272d9bc04ff2" /><Relationship Type="http://schemas.openxmlformats.org/officeDocument/2006/relationships/slide" Target="/ppt/slides/slide2.xml" Id="R5153ba50393a431a" /><Relationship Type="http://schemas.openxmlformats.org/officeDocument/2006/relationships/slide" Target="/ppt/slides/slide3.xml" Id="R7f1ff833331d4e7d" /><Relationship Type="http://schemas.openxmlformats.org/officeDocument/2006/relationships/slide" Target="/ppt/slides/slide4.xml" Id="Rb3ce0b8b8ff74ffe" /><Relationship Type="http://schemas.openxmlformats.org/officeDocument/2006/relationships/slide" Target="/ppt/slides/slide5.xml" Id="R39e0a8abb9c74e96" /><Relationship Type="http://schemas.openxmlformats.org/officeDocument/2006/relationships/slide" Target="/ppt/slides/slide6.xml" Id="R954750e433b44b8a" /><Relationship Type="http://schemas.openxmlformats.org/officeDocument/2006/relationships/slide" Target="/ppt/slides/slide7.xml" Id="Rb9d77f1ab043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8a700fe52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ae2f2106423f" /><Relationship Type="http://schemas.openxmlformats.org/officeDocument/2006/relationships/theme" Target="/ppt/slideMasters/theme/theme1.xml" Id="R8ab3e2200c8e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7ae2f2106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38186166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8dae0407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5eeb8986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4a0e6f26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7700ecf7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56008375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32e646d3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SKJERVEN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vibeke@skjervenaccounting.no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