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b9c1103c6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0429b4c4e4866"/>
  </p:sldMasterIdLst>
  <p:sldIdLst>
    <p:sldId xmlns:r="http://schemas.openxmlformats.org/officeDocument/2006/relationships" id="256" r:id="R45e62120b8634586"/>
    <p:sldId xmlns:r="http://schemas.openxmlformats.org/officeDocument/2006/relationships" id="257" r:id="Reeaa0c442b0643ec"/>
    <p:sldId xmlns:r="http://schemas.openxmlformats.org/officeDocument/2006/relationships" id="258" r:id="Rc45c8478e2d44a90"/>
    <p:sldId xmlns:r="http://schemas.openxmlformats.org/officeDocument/2006/relationships" id="259" r:id="R021bf3dfe5f146b3"/>
    <p:sldId xmlns:r="http://schemas.openxmlformats.org/officeDocument/2006/relationships" id="260" r:id="R74a991e21f614e19"/>
    <p:sldId xmlns:r="http://schemas.openxmlformats.org/officeDocument/2006/relationships" id="261" r:id="Rdbbe107f58784bbc"/>
    <p:sldId xmlns:r="http://schemas.openxmlformats.org/officeDocument/2006/relationships" id="262" r:id="Rb5dce34db668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0429b4c4e4866" /><Relationship Type="http://schemas.openxmlformats.org/officeDocument/2006/relationships/slide" Target="/ppt/slides/slide1.xml" Id="R45e62120b8634586" /><Relationship Type="http://schemas.openxmlformats.org/officeDocument/2006/relationships/slide" Target="/ppt/slides/slide2.xml" Id="Reeaa0c442b0643ec" /><Relationship Type="http://schemas.openxmlformats.org/officeDocument/2006/relationships/slide" Target="/ppt/slides/slide3.xml" Id="Rc45c8478e2d44a90" /><Relationship Type="http://schemas.openxmlformats.org/officeDocument/2006/relationships/slide" Target="/ppt/slides/slide4.xml" Id="R021bf3dfe5f146b3" /><Relationship Type="http://schemas.openxmlformats.org/officeDocument/2006/relationships/slide" Target="/ppt/slides/slide5.xml" Id="R74a991e21f614e19" /><Relationship Type="http://schemas.openxmlformats.org/officeDocument/2006/relationships/slide" Target="/ppt/slides/slide6.xml" Id="Rdbbe107f58784bbc" /><Relationship Type="http://schemas.openxmlformats.org/officeDocument/2006/relationships/slide" Target="/ppt/slides/slide7.xml" Id="Rb5dce34db668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4f35b26f4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3fbebefc4e59" /><Relationship Type="http://schemas.openxmlformats.org/officeDocument/2006/relationships/theme" Target="/ppt/slideMasters/theme/theme1.xml" Id="Rc030ad2cb05d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03fbebefc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8a75d1fd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4cb829201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d287215e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57908174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c48534d4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73b8cfac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b1f04a7a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WIK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