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94d981020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2746a4f1ab4a99"/>
  </p:sldMasterIdLst>
  <p:sldIdLst>
    <p:sldId xmlns:r="http://schemas.openxmlformats.org/officeDocument/2006/relationships" id="256" r:id="Ra8ca6c9a6ccd423a"/>
    <p:sldId xmlns:r="http://schemas.openxmlformats.org/officeDocument/2006/relationships" id="257" r:id="R7ddfabcb5adb426d"/>
    <p:sldId xmlns:r="http://schemas.openxmlformats.org/officeDocument/2006/relationships" id="258" r:id="R1a5ef61786bb431b"/>
    <p:sldId xmlns:r="http://schemas.openxmlformats.org/officeDocument/2006/relationships" id="259" r:id="R36b367690b7b46dd"/>
    <p:sldId xmlns:r="http://schemas.openxmlformats.org/officeDocument/2006/relationships" id="260" r:id="Rb569e9f5c9584784"/>
    <p:sldId xmlns:r="http://schemas.openxmlformats.org/officeDocument/2006/relationships" id="261" r:id="Ra309412fd8bf4ed6"/>
    <p:sldId xmlns:r="http://schemas.openxmlformats.org/officeDocument/2006/relationships" id="262" r:id="R5e479cd89f4c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746a4f1ab4a99" /><Relationship Type="http://schemas.openxmlformats.org/officeDocument/2006/relationships/slide" Target="/ppt/slides/slide1.xml" Id="Ra8ca6c9a6ccd423a" /><Relationship Type="http://schemas.openxmlformats.org/officeDocument/2006/relationships/slide" Target="/ppt/slides/slide2.xml" Id="R7ddfabcb5adb426d" /><Relationship Type="http://schemas.openxmlformats.org/officeDocument/2006/relationships/slide" Target="/ppt/slides/slide3.xml" Id="R1a5ef61786bb431b" /><Relationship Type="http://schemas.openxmlformats.org/officeDocument/2006/relationships/slide" Target="/ppt/slides/slide4.xml" Id="R36b367690b7b46dd" /><Relationship Type="http://schemas.openxmlformats.org/officeDocument/2006/relationships/slide" Target="/ppt/slides/slide5.xml" Id="Rb569e9f5c9584784" /><Relationship Type="http://schemas.openxmlformats.org/officeDocument/2006/relationships/slide" Target="/ppt/slides/slide6.xml" Id="Ra309412fd8bf4ed6" /><Relationship Type="http://schemas.openxmlformats.org/officeDocument/2006/relationships/slide" Target="/ppt/slides/slide7.xml" Id="R5e479cd89f4c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9e44192e0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dde7e9b084ce2" /><Relationship Type="http://schemas.openxmlformats.org/officeDocument/2006/relationships/theme" Target="/ppt/slideMasters/theme/theme1.xml" Id="Refd64056c042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dde7e9b08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58fdd4c5f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0b190dc00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c4f1828b6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5a71fdc8c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10b7f97dd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f4ce7fd8e47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d6be91a75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 ELIN HETLAND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808 998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INGER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916 642 660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