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fe35cd35db48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d289e88add4bbc"/>
  </p:sldMasterIdLst>
  <p:sldIdLst>
    <p:sldId xmlns:r="http://schemas.openxmlformats.org/officeDocument/2006/relationships" id="256" r:id="R7c0bca61d256443d"/>
    <p:sldId xmlns:r="http://schemas.openxmlformats.org/officeDocument/2006/relationships" id="257" r:id="R3f3bf69010e04075"/>
    <p:sldId xmlns:r="http://schemas.openxmlformats.org/officeDocument/2006/relationships" id="258" r:id="R3ec8f15fd7a64333"/>
    <p:sldId xmlns:r="http://schemas.openxmlformats.org/officeDocument/2006/relationships" id="259" r:id="Rfaa0ff79dab343f5"/>
    <p:sldId xmlns:r="http://schemas.openxmlformats.org/officeDocument/2006/relationships" id="260" r:id="R3ad703d1887d4c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d289e88add4bbc" /><Relationship Type="http://schemas.openxmlformats.org/officeDocument/2006/relationships/slide" Target="/ppt/slides/slide1.xml" Id="R7c0bca61d256443d" /><Relationship Type="http://schemas.openxmlformats.org/officeDocument/2006/relationships/slide" Target="/ppt/slides/slide2.xml" Id="R3f3bf69010e04075" /><Relationship Type="http://schemas.openxmlformats.org/officeDocument/2006/relationships/slide" Target="/ppt/slides/slide3.xml" Id="R3ec8f15fd7a64333" /><Relationship Type="http://schemas.openxmlformats.org/officeDocument/2006/relationships/slide" Target="/ppt/slides/slide4.xml" Id="Rfaa0ff79dab343f5" /><Relationship Type="http://schemas.openxmlformats.org/officeDocument/2006/relationships/slide" Target="/ppt/slides/slide5.xml" Id="R3ad703d1887d4c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daf605805d41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38c0c9e3e4123" /><Relationship Type="http://schemas.openxmlformats.org/officeDocument/2006/relationships/theme" Target="/ppt/slideMasters/theme/theme1.xml" Id="R60c080cbf35249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838c0c9e3e41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0c7a703f946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bab6859fe49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7e7dd47474d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90887befc4e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01606143c45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THRANE-STEEN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THRANE-STEEN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THRANE-STEEN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THRANE-STEEN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THRANE-STEEN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THRANE-STEEN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Slemdalsveien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916 645 082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THRANE-STEEN</a:t>
            </a:r>
          </a:p>
        </p:txBody>
      </p:sp>
    </p:spTree>
  </p:cSld>
  <p:clrMapOvr>
    <a:masterClrMapping xmlns:a="http://schemas.openxmlformats.org/drawingml/2006/main"/>
  </p:clrMapOvr>
</p:sld>
</file>