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37852e5b6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990b2edcb4d66"/>
  </p:sldMasterIdLst>
  <p:sldIdLst>
    <p:sldId xmlns:r="http://schemas.openxmlformats.org/officeDocument/2006/relationships" id="256" r:id="Rb85144537ee540d9"/>
    <p:sldId xmlns:r="http://schemas.openxmlformats.org/officeDocument/2006/relationships" id="257" r:id="R9203749ad6c549c5"/>
    <p:sldId xmlns:r="http://schemas.openxmlformats.org/officeDocument/2006/relationships" id="258" r:id="Re5bc6d6d71a3468c"/>
    <p:sldId xmlns:r="http://schemas.openxmlformats.org/officeDocument/2006/relationships" id="259" r:id="R38d1d2f3e06b4ca4"/>
    <p:sldId xmlns:r="http://schemas.openxmlformats.org/officeDocument/2006/relationships" id="260" r:id="R6cf8fdebde0d4748"/>
    <p:sldId xmlns:r="http://schemas.openxmlformats.org/officeDocument/2006/relationships" id="261" r:id="R3d7afb111359458e"/>
    <p:sldId xmlns:r="http://schemas.openxmlformats.org/officeDocument/2006/relationships" id="262" r:id="R907d81353591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990b2edcb4d66" /><Relationship Type="http://schemas.openxmlformats.org/officeDocument/2006/relationships/slide" Target="/ppt/slides/slide1.xml" Id="Rb85144537ee540d9" /><Relationship Type="http://schemas.openxmlformats.org/officeDocument/2006/relationships/slide" Target="/ppt/slides/slide2.xml" Id="R9203749ad6c549c5" /><Relationship Type="http://schemas.openxmlformats.org/officeDocument/2006/relationships/slide" Target="/ppt/slides/slide3.xml" Id="Re5bc6d6d71a3468c" /><Relationship Type="http://schemas.openxmlformats.org/officeDocument/2006/relationships/slide" Target="/ppt/slides/slide4.xml" Id="R38d1d2f3e06b4ca4" /><Relationship Type="http://schemas.openxmlformats.org/officeDocument/2006/relationships/slide" Target="/ppt/slides/slide5.xml" Id="R6cf8fdebde0d4748" /><Relationship Type="http://schemas.openxmlformats.org/officeDocument/2006/relationships/slide" Target="/ppt/slides/slide6.xml" Id="R3d7afb111359458e" /><Relationship Type="http://schemas.openxmlformats.org/officeDocument/2006/relationships/slide" Target="/ppt/slides/slide7.xml" Id="R907d81353591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448b7ddd1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3b39cb784739" /><Relationship Type="http://schemas.openxmlformats.org/officeDocument/2006/relationships/theme" Target="/ppt/slideMasters/theme/theme1.xml" Id="Rca52a8e81299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53b39cb78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8472cc3f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a55109426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e4f8112c0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0345daef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8ca3940bb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b0a3402d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6433a1b93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1 409 319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33 450 843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33 710 151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VIRGINIA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22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916 663 994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EIENDOM AS</a:t>
            </a:r>
          </a:p>
        </p:txBody>
      </p:sp>
    </p:spTree>
  </p:cSld>
  <p:clrMapOvr>
    <a:masterClrMapping xmlns:a="http://schemas.openxmlformats.org/drawingml/2006/main"/>
  </p:clrMapOvr>
</p:sld>
</file>