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6ee233e16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f799061bf4e37"/>
  </p:sldMasterIdLst>
  <p:sldIdLst>
    <p:sldId xmlns:r="http://schemas.openxmlformats.org/officeDocument/2006/relationships" id="256" r:id="Re98bb041379a4897"/>
    <p:sldId xmlns:r="http://schemas.openxmlformats.org/officeDocument/2006/relationships" id="257" r:id="R3f6acb1b1964410b"/>
    <p:sldId xmlns:r="http://schemas.openxmlformats.org/officeDocument/2006/relationships" id="258" r:id="R1a6b2a56ce5b4e91"/>
    <p:sldId xmlns:r="http://schemas.openxmlformats.org/officeDocument/2006/relationships" id="259" r:id="Ra4f84dd29f0b4c23"/>
    <p:sldId xmlns:r="http://schemas.openxmlformats.org/officeDocument/2006/relationships" id="260" r:id="R3033fbe0033f493d"/>
    <p:sldId xmlns:r="http://schemas.openxmlformats.org/officeDocument/2006/relationships" id="261" r:id="Rb23a5c09c9644618"/>
    <p:sldId xmlns:r="http://schemas.openxmlformats.org/officeDocument/2006/relationships" id="262" r:id="R9e9947c45a7b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f799061bf4e37" /><Relationship Type="http://schemas.openxmlformats.org/officeDocument/2006/relationships/slide" Target="/ppt/slides/slide1.xml" Id="Re98bb041379a4897" /><Relationship Type="http://schemas.openxmlformats.org/officeDocument/2006/relationships/slide" Target="/ppt/slides/slide2.xml" Id="R3f6acb1b1964410b" /><Relationship Type="http://schemas.openxmlformats.org/officeDocument/2006/relationships/slide" Target="/ppt/slides/slide3.xml" Id="R1a6b2a56ce5b4e91" /><Relationship Type="http://schemas.openxmlformats.org/officeDocument/2006/relationships/slide" Target="/ppt/slides/slide4.xml" Id="Ra4f84dd29f0b4c23" /><Relationship Type="http://schemas.openxmlformats.org/officeDocument/2006/relationships/slide" Target="/ppt/slides/slide5.xml" Id="R3033fbe0033f493d" /><Relationship Type="http://schemas.openxmlformats.org/officeDocument/2006/relationships/slide" Target="/ppt/slides/slide6.xml" Id="Rb23a5c09c9644618" /><Relationship Type="http://schemas.openxmlformats.org/officeDocument/2006/relationships/slide" Target="/ppt/slides/slide7.xml" Id="R9e9947c45a7b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7b9d5de21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969d17004dc6" /><Relationship Type="http://schemas.openxmlformats.org/officeDocument/2006/relationships/theme" Target="/ppt/slideMasters/theme/theme1.xml" Id="Rcab0ef660a88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0969d1700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7868703b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9b224829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a9e969ae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f9984015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ffb96539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0635da02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1ccc1ad4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