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19c37485f946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6dbd8e7e8041d8"/>
  </p:sldMasterIdLst>
  <p:sldIdLst>
    <p:sldId xmlns:r="http://schemas.openxmlformats.org/officeDocument/2006/relationships" id="256" r:id="R1be81756c68a46a9"/>
    <p:sldId xmlns:r="http://schemas.openxmlformats.org/officeDocument/2006/relationships" id="257" r:id="R566fcec0b64c4f14"/>
    <p:sldId xmlns:r="http://schemas.openxmlformats.org/officeDocument/2006/relationships" id="258" r:id="R6063dc5e032d457b"/>
    <p:sldId xmlns:r="http://schemas.openxmlformats.org/officeDocument/2006/relationships" id="259" r:id="Ra34234c772d84c01"/>
    <p:sldId xmlns:r="http://schemas.openxmlformats.org/officeDocument/2006/relationships" id="260" r:id="R6637422f54984b81"/>
    <p:sldId xmlns:r="http://schemas.openxmlformats.org/officeDocument/2006/relationships" id="261" r:id="R36fdf30c48ab4baf"/>
    <p:sldId xmlns:r="http://schemas.openxmlformats.org/officeDocument/2006/relationships" id="262" r:id="R31c596f0126741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6dbd8e7e8041d8" /><Relationship Type="http://schemas.openxmlformats.org/officeDocument/2006/relationships/slide" Target="/ppt/slides/slide1.xml" Id="R1be81756c68a46a9" /><Relationship Type="http://schemas.openxmlformats.org/officeDocument/2006/relationships/slide" Target="/ppt/slides/slide2.xml" Id="R566fcec0b64c4f14" /><Relationship Type="http://schemas.openxmlformats.org/officeDocument/2006/relationships/slide" Target="/ppt/slides/slide3.xml" Id="R6063dc5e032d457b" /><Relationship Type="http://schemas.openxmlformats.org/officeDocument/2006/relationships/slide" Target="/ppt/slides/slide4.xml" Id="Ra34234c772d84c01" /><Relationship Type="http://schemas.openxmlformats.org/officeDocument/2006/relationships/slide" Target="/ppt/slides/slide5.xml" Id="R6637422f54984b81" /><Relationship Type="http://schemas.openxmlformats.org/officeDocument/2006/relationships/slide" Target="/ppt/slides/slide6.xml" Id="R36fdf30c48ab4baf" /><Relationship Type="http://schemas.openxmlformats.org/officeDocument/2006/relationships/slide" Target="/ppt/slides/slide7.xml" Id="R31c596f0126741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f24e48fbdb41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1d601017441cf" /><Relationship Type="http://schemas.openxmlformats.org/officeDocument/2006/relationships/theme" Target="/ppt/slideMasters/theme/theme1.xml" Id="R9deda4a8c41444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f1d601017441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9c5f7cbd149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2bac686d548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7999a962c41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9013116b34b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a5fd1449340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b88c069724a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9cecd99f44f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VEGARD STENE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STENE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STENE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STENE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STENE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STENE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215 407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496 591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704 945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1 077 363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STENE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STENE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STENE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Aronskogen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9514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916 732 945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STENE AS</a:t>
            </a:r>
          </a:p>
        </p:txBody>
      </p:sp>
    </p:spTree>
  </p:cSld>
  <p:clrMapOvr>
    <a:masterClrMapping xmlns:a="http://schemas.openxmlformats.org/drawingml/2006/main"/>
  </p:clrMapOvr>
</p:sld>
</file>