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a8ee149ab44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7109e534a49c8"/>
  </p:sldMasterIdLst>
  <p:sldIdLst>
    <p:sldId xmlns:r="http://schemas.openxmlformats.org/officeDocument/2006/relationships" id="256" r:id="Ree4ed0e4118740b2"/>
    <p:sldId xmlns:r="http://schemas.openxmlformats.org/officeDocument/2006/relationships" id="257" r:id="R42cb7bc59b00490d"/>
    <p:sldId xmlns:r="http://schemas.openxmlformats.org/officeDocument/2006/relationships" id="258" r:id="Rfe5cbe2344f142b6"/>
    <p:sldId xmlns:r="http://schemas.openxmlformats.org/officeDocument/2006/relationships" id="259" r:id="R3efb3b70db4d4902"/>
    <p:sldId xmlns:r="http://schemas.openxmlformats.org/officeDocument/2006/relationships" id="260" r:id="R91a69729430e4bd7"/>
    <p:sldId xmlns:r="http://schemas.openxmlformats.org/officeDocument/2006/relationships" id="261" r:id="R4cd6966bfd6f4c75"/>
    <p:sldId xmlns:r="http://schemas.openxmlformats.org/officeDocument/2006/relationships" id="262" r:id="R71ad3f7ab8d144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7109e534a49c8" /><Relationship Type="http://schemas.openxmlformats.org/officeDocument/2006/relationships/slide" Target="/ppt/slides/slide1.xml" Id="Ree4ed0e4118740b2" /><Relationship Type="http://schemas.openxmlformats.org/officeDocument/2006/relationships/slide" Target="/ppt/slides/slide2.xml" Id="R42cb7bc59b00490d" /><Relationship Type="http://schemas.openxmlformats.org/officeDocument/2006/relationships/slide" Target="/ppt/slides/slide3.xml" Id="Rfe5cbe2344f142b6" /><Relationship Type="http://schemas.openxmlformats.org/officeDocument/2006/relationships/slide" Target="/ppt/slides/slide4.xml" Id="R3efb3b70db4d4902" /><Relationship Type="http://schemas.openxmlformats.org/officeDocument/2006/relationships/slide" Target="/ppt/slides/slide5.xml" Id="R91a69729430e4bd7" /><Relationship Type="http://schemas.openxmlformats.org/officeDocument/2006/relationships/slide" Target="/ppt/slides/slide6.xml" Id="R4cd6966bfd6f4c75" /><Relationship Type="http://schemas.openxmlformats.org/officeDocument/2006/relationships/slide" Target="/ppt/slides/slide7.xml" Id="R71ad3f7ab8d144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2b99d607441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c465abc1e4aec" /><Relationship Type="http://schemas.openxmlformats.org/officeDocument/2006/relationships/theme" Target="/ppt/slideMasters/theme/theme1.xml" Id="Rb50cc7c2efda4c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c465abc1e4a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564819c84b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3132eced044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4e6e2b4a9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21c09e535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4ee37548a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1f6bee63e4a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78f37e4004d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TITLESTAD &amp; HAUGER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TITLESTAD &amp; HAUGER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14 717 619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14 901 033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IVARSON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83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TITLESTAD &amp; HAUGER AS</a:t>
            </a:r>
          </a:p>
        </p:txBody>
      </p:sp>
    </p:spTree>
  </p:cSld>
  <p:clrMapOvr>
    <a:masterClrMapping xmlns:a="http://schemas.openxmlformats.org/drawingml/2006/main"/>
  </p:clrMapOvr>
</p:sld>
</file>