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ab913022fa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9dc68d2de6482f"/>
  </p:sldMasterIdLst>
  <p:sldIdLst>
    <p:sldId xmlns:r="http://schemas.openxmlformats.org/officeDocument/2006/relationships" id="256" r:id="Re0aa22d5ff3b47cc"/>
    <p:sldId xmlns:r="http://schemas.openxmlformats.org/officeDocument/2006/relationships" id="257" r:id="Rfdc4aa07cb744ecd"/>
    <p:sldId xmlns:r="http://schemas.openxmlformats.org/officeDocument/2006/relationships" id="258" r:id="Rd5621150a16046d6"/>
    <p:sldId xmlns:r="http://schemas.openxmlformats.org/officeDocument/2006/relationships" id="259" r:id="R822bcae46b414512"/>
    <p:sldId xmlns:r="http://schemas.openxmlformats.org/officeDocument/2006/relationships" id="260" r:id="R77bb727cad724143"/>
    <p:sldId xmlns:r="http://schemas.openxmlformats.org/officeDocument/2006/relationships" id="261" r:id="R3fb59ae2ddc2428e"/>
    <p:sldId xmlns:r="http://schemas.openxmlformats.org/officeDocument/2006/relationships" id="262" r:id="R3cce57c9c42346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dc68d2de6482f" /><Relationship Type="http://schemas.openxmlformats.org/officeDocument/2006/relationships/slide" Target="/ppt/slides/slide1.xml" Id="Re0aa22d5ff3b47cc" /><Relationship Type="http://schemas.openxmlformats.org/officeDocument/2006/relationships/slide" Target="/ppt/slides/slide2.xml" Id="Rfdc4aa07cb744ecd" /><Relationship Type="http://schemas.openxmlformats.org/officeDocument/2006/relationships/slide" Target="/ppt/slides/slide3.xml" Id="Rd5621150a16046d6" /><Relationship Type="http://schemas.openxmlformats.org/officeDocument/2006/relationships/slide" Target="/ppt/slides/slide4.xml" Id="R822bcae46b414512" /><Relationship Type="http://schemas.openxmlformats.org/officeDocument/2006/relationships/slide" Target="/ppt/slides/slide5.xml" Id="R77bb727cad724143" /><Relationship Type="http://schemas.openxmlformats.org/officeDocument/2006/relationships/slide" Target="/ppt/slides/slide6.xml" Id="R3fb59ae2ddc2428e" /><Relationship Type="http://schemas.openxmlformats.org/officeDocument/2006/relationships/slide" Target="/ppt/slides/slide7.xml" Id="R3cce57c9c42346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0aba9c23f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c980c1bd14412" /><Relationship Type="http://schemas.openxmlformats.org/officeDocument/2006/relationships/theme" Target="/ppt/slideMasters/theme/theme1.xml" Id="Rbbd8bd3db91c48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c980c1bd1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4029a46234b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e2fafff32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10c1571c64a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4d3710b60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aa729f8fe48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6e003ca9c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01a3458df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BRITANNIA HOTEL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358 143 000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