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4a84cc4c94f45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8d649bef8e4fac"/>
  </p:sldMasterIdLst>
  <p:sldIdLst>
    <p:sldId xmlns:r="http://schemas.openxmlformats.org/officeDocument/2006/relationships" id="256" r:id="R16796c5bcf374c9e"/>
    <p:sldId xmlns:r="http://schemas.openxmlformats.org/officeDocument/2006/relationships" id="257" r:id="Rae11733f08f74436"/>
    <p:sldId xmlns:r="http://schemas.openxmlformats.org/officeDocument/2006/relationships" id="258" r:id="R352c66a7528b49c7"/>
    <p:sldId xmlns:r="http://schemas.openxmlformats.org/officeDocument/2006/relationships" id="259" r:id="R7f6752dea03142e7"/>
    <p:sldId xmlns:r="http://schemas.openxmlformats.org/officeDocument/2006/relationships" id="260" r:id="Rf5213f2282634ada"/>
    <p:sldId xmlns:r="http://schemas.openxmlformats.org/officeDocument/2006/relationships" id="261" r:id="R16f0f65f2c624219"/>
    <p:sldId xmlns:r="http://schemas.openxmlformats.org/officeDocument/2006/relationships" id="262" r:id="Rf3b2191a591f40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8d649bef8e4fac" /><Relationship Type="http://schemas.openxmlformats.org/officeDocument/2006/relationships/slide" Target="/ppt/slides/slide1.xml" Id="R16796c5bcf374c9e" /><Relationship Type="http://schemas.openxmlformats.org/officeDocument/2006/relationships/slide" Target="/ppt/slides/slide2.xml" Id="Rae11733f08f74436" /><Relationship Type="http://schemas.openxmlformats.org/officeDocument/2006/relationships/slide" Target="/ppt/slides/slide3.xml" Id="R352c66a7528b49c7" /><Relationship Type="http://schemas.openxmlformats.org/officeDocument/2006/relationships/slide" Target="/ppt/slides/slide4.xml" Id="R7f6752dea03142e7" /><Relationship Type="http://schemas.openxmlformats.org/officeDocument/2006/relationships/slide" Target="/ppt/slides/slide5.xml" Id="Rf5213f2282634ada" /><Relationship Type="http://schemas.openxmlformats.org/officeDocument/2006/relationships/slide" Target="/ppt/slides/slide6.xml" Id="R16f0f65f2c624219" /><Relationship Type="http://schemas.openxmlformats.org/officeDocument/2006/relationships/slide" Target="/ppt/slides/slide7.xml" Id="Rf3b2191a591f40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31aff2d7b94a8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158f8b31cc484c" /><Relationship Type="http://schemas.openxmlformats.org/officeDocument/2006/relationships/theme" Target="/ppt/slideMasters/theme/theme1.xml" Id="R15489229810349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d158f8b31cc48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0e6af62fab4a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15e009a9848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60870dc83445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09419e1c340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364e1ccad46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5377263c5c42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dee348d7c94b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OLA H. HØISETH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H. HØISETH HOLDING AS ble etablert [år] og holder til i 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−19 949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975 283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6 382 420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6 463 521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HENRIK HØISETH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Lundamovegen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7234 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916 777 612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H. HØISETH HOLDING AS</a:t>
            </a:r>
          </a:p>
        </p:txBody>
      </p:sp>
    </p:spTree>
  </p:cSld>
  <p:clrMapOvr>
    <a:masterClrMapping xmlns:a="http://schemas.openxmlformats.org/drawingml/2006/main"/>
  </p:clrMapOvr>
</p:sld>
</file>