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3ef5a0c3b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366d0f14d4b29"/>
  </p:sldMasterIdLst>
  <p:sldIdLst>
    <p:sldId xmlns:r="http://schemas.openxmlformats.org/officeDocument/2006/relationships" id="256" r:id="Ra905266d420c48e7"/>
    <p:sldId xmlns:r="http://schemas.openxmlformats.org/officeDocument/2006/relationships" id="257" r:id="R6282c7caec0f42aa"/>
    <p:sldId xmlns:r="http://schemas.openxmlformats.org/officeDocument/2006/relationships" id="258" r:id="R3f68989460eb4dc2"/>
    <p:sldId xmlns:r="http://schemas.openxmlformats.org/officeDocument/2006/relationships" id="259" r:id="Raba2e2ef535749da"/>
    <p:sldId xmlns:r="http://schemas.openxmlformats.org/officeDocument/2006/relationships" id="260" r:id="R27610d73ae6c4cb2"/>
    <p:sldId xmlns:r="http://schemas.openxmlformats.org/officeDocument/2006/relationships" id="261" r:id="R3a52384dd3ce4083"/>
    <p:sldId xmlns:r="http://schemas.openxmlformats.org/officeDocument/2006/relationships" id="262" r:id="R3c4e487cf770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366d0f14d4b29" /><Relationship Type="http://schemas.openxmlformats.org/officeDocument/2006/relationships/slide" Target="/ppt/slides/slide1.xml" Id="Ra905266d420c48e7" /><Relationship Type="http://schemas.openxmlformats.org/officeDocument/2006/relationships/slide" Target="/ppt/slides/slide2.xml" Id="R6282c7caec0f42aa" /><Relationship Type="http://schemas.openxmlformats.org/officeDocument/2006/relationships/slide" Target="/ppt/slides/slide3.xml" Id="R3f68989460eb4dc2" /><Relationship Type="http://schemas.openxmlformats.org/officeDocument/2006/relationships/slide" Target="/ppt/slides/slide4.xml" Id="Raba2e2ef535749da" /><Relationship Type="http://schemas.openxmlformats.org/officeDocument/2006/relationships/slide" Target="/ppt/slides/slide5.xml" Id="R27610d73ae6c4cb2" /><Relationship Type="http://schemas.openxmlformats.org/officeDocument/2006/relationships/slide" Target="/ppt/slides/slide6.xml" Id="R3a52384dd3ce4083" /><Relationship Type="http://schemas.openxmlformats.org/officeDocument/2006/relationships/slide" Target="/ppt/slides/slide7.xml" Id="R3c4e487cf770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a89084c5844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7ebada1b34ea5" /><Relationship Type="http://schemas.openxmlformats.org/officeDocument/2006/relationships/theme" Target="/ppt/slideMasters/theme/theme1.xml" Id="R1b8f075ebc05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7ebada1b3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408594660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915e3b94343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b7302a942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9d747cfb9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54a87178d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0783d1472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b5a3e91c6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 REVISJON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15 030 850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BENT JOAR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916 788 517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