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a869865a8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7b96b9bac4f0d"/>
  </p:sldMasterIdLst>
  <p:sldIdLst>
    <p:sldId xmlns:r="http://schemas.openxmlformats.org/officeDocument/2006/relationships" id="256" r:id="R6e88c6379bd142c1"/>
    <p:sldId xmlns:r="http://schemas.openxmlformats.org/officeDocument/2006/relationships" id="257" r:id="R1aec2cde2edc49db"/>
    <p:sldId xmlns:r="http://schemas.openxmlformats.org/officeDocument/2006/relationships" id="258" r:id="R39bdfcaa2cef4360"/>
    <p:sldId xmlns:r="http://schemas.openxmlformats.org/officeDocument/2006/relationships" id="259" r:id="R133ccaf3800841cc"/>
    <p:sldId xmlns:r="http://schemas.openxmlformats.org/officeDocument/2006/relationships" id="260" r:id="Rf97c2c38e5994207"/>
    <p:sldId xmlns:r="http://schemas.openxmlformats.org/officeDocument/2006/relationships" id="261" r:id="R9f862e4efd254e1e"/>
    <p:sldId xmlns:r="http://schemas.openxmlformats.org/officeDocument/2006/relationships" id="262" r:id="R727a337184ca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7b96b9bac4f0d" /><Relationship Type="http://schemas.openxmlformats.org/officeDocument/2006/relationships/slide" Target="/ppt/slides/slide1.xml" Id="R6e88c6379bd142c1" /><Relationship Type="http://schemas.openxmlformats.org/officeDocument/2006/relationships/slide" Target="/ppt/slides/slide2.xml" Id="R1aec2cde2edc49db" /><Relationship Type="http://schemas.openxmlformats.org/officeDocument/2006/relationships/slide" Target="/ppt/slides/slide3.xml" Id="R39bdfcaa2cef4360" /><Relationship Type="http://schemas.openxmlformats.org/officeDocument/2006/relationships/slide" Target="/ppt/slides/slide4.xml" Id="R133ccaf3800841cc" /><Relationship Type="http://schemas.openxmlformats.org/officeDocument/2006/relationships/slide" Target="/ppt/slides/slide5.xml" Id="Rf97c2c38e5994207" /><Relationship Type="http://schemas.openxmlformats.org/officeDocument/2006/relationships/slide" Target="/ppt/slides/slide6.xml" Id="R9f862e4efd254e1e" /><Relationship Type="http://schemas.openxmlformats.org/officeDocument/2006/relationships/slide" Target="/ppt/slides/slide7.xml" Id="R727a337184ca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2d9658a0d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0e613a9a4249" /><Relationship Type="http://schemas.openxmlformats.org/officeDocument/2006/relationships/theme" Target="/ppt/slideMasters/theme/theme1.xml" Id="R0e3ee2bc3d44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d0e613a9a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d36df80f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cc742dae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85e48a6f1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ae95a718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935ac09e0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2a19cced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32f2ca1ed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 TOFTEGAARD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 TOFTEGAARD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 TOFTEGAARD LTD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 TOFTEGAARD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 TOFTEGAARD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 TOFTEGAARD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1 061 700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 TOFTEGAARD LTD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 NYDAL DAHM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 TOFTEGAARD LTD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 TOFTEGAARD LTD</a:t>
            </a:r>
          </a:p>
        </p:txBody>
      </p:sp>
    </p:spTree>
  </p:cSld>
  <p:clrMapOvr>
    <a:masterClrMapping xmlns:a="http://schemas.openxmlformats.org/drawingml/2006/main"/>
  </p:clrMapOvr>
</p:sld>
</file>