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2cf488454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829710bf1485e"/>
  </p:sldMasterIdLst>
  <p:sldIdLst>
    <p:sldId xmlns:r="http://schemas.openxmlformats.org/officeDocument/2006/relationships" id="256" r:id="R62acabb8fbf34bc9"/>
    <p:sldId xmlns:r="http://schemas.openxmlformats.org/officeDocument/2006/relationships" id="257" r:id="R8631645c42544755"/>
    <p:sldId xmlns:r="http://schemas.openxmlformats.org/officeDocument/2006/relationships" id="258" r:id="Rd19b5cff28e648d5"/>
    <p:sldId xmlns:r="http://schemas.openxmlformats.org/officeDocument/2006/relationships" id="259" r:id="R3097c5e5c0234235"/>
    <p:sldId xmlns:r="http://schemas.openxmlformats.org/officeDocument/2006/relationships" id="260" r:id="R1dfb19f4ea52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829710bf1485e" /><Relationship Type="http://schemas.openxmlformats.org/officeDocument/2006/relationships/slide" Target="/ppt/slides/slide1.xml" Id="R62acabb8fbf34bc9" /><Relationship Type="http://schemas.openxmlformats.org/officeDocument/2006/relationships/slide" Target="/ppt/slides/slide2.xml" Id="R8631645c42544755" /><Relationship Type="http://schemas.openxmlformats.org/officeDocument/2006/relationships/slide" Target="/ppt/slides/slide3.xml" Id="Rd19b5cff28e648d5" /><Relationship Type="http://schemas.openxmlformats.org/officeDocument/2006/relationships/slide" Target="/ppt/slides/slide4.xml" Id="R3097c5e5c0234235" /><Relationship Type="http://schemas.openxmlformats.org/officeDocument/2006/relationships/slide" Target="/ppt/slides/slide5.xml" Id="R1dfb19f4ea52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a1d4e2ffb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5c1943074489" /><Relationship Type="http://schemas.openxmlformats.org/officeDocument/2006/relationships/theme" Target="/ppt/slideMasters/theme/theme1.xml" Id="R68278b579377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35c194307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f9fc6d31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9149a0ab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c581644b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86ae09efe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d0e6fbe7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