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cf8f77047c4a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8b8c76332d487a"/>
  </p:sldMasterIdLst>
  <p:sldIdLst>
    <p:sldId xmlns:r="http://schemas.openxmlformats.org/officeDocument/2006/relationships" id="256" r:id="R3baf807b6c7a4c8e"/>
    <p:sldId xmlns:r="http://schemas.openxmlformats.org/officeDocument/2006/relationships" id="257" r:id="R7a125d6df0c04b82"/>
    <p:sldId xmlns:r="http://schemas.openxmlformats.org/officeDocument/2006/relationships" id="258" r:id="R52648b42b1a442bb"/>
    <p:sldId xmlns:r="http://schemas.openxmlformats.org/officeDocument/2006/relationships" id="259" r:id="R5df44ef6d869471f"/>
    <p:sldId xmlns:r="http://schemas.openxmlformats.org/officeDocument/2006/relationships" id="260" r:id="Rf9b24cfaeae74b30"/>
    <p:sldId xmlns:r="http://schemas.openxmlformats.org/officeDocument/2006/relationships" id="261" r:id="R9d2fd4547fb04e6d"/>
    <p:sldId xmlns:r="http://schemas.openxmlformats.org/officeDocument/2006/relationships" id="262" r:id="R72a9f27f0f5145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b8c76332d487a" /><Relationship Type="http://schemas.openxmlformats.org/officeDocument/2006/relationships/slide" Target="/ppt/slides/slide1.xml" Id="R3baf807b6c7a4c8e" /><Relationship Type="http://schemas.openxmlformats.org/officeDocument/2006/relationships/slide" Target="/ppt/slides/slide2.xml" Id="R7a125d6df0c04b82" /><Relationship Type="http://schemas.openxmlformats.org/officeDocument/2006/relationships/slide" Target="/ppt/slides/slide3.xml" Id="R52648b42b1a442bb" /><Relationship Type="http://schemas.openxmlformats.org/officeDocument/2006/relationships/slide" Target="/ppt/slides/slide4.xml" Id="R5df44ef6d869471f" /><Relationship Type="http://schemas.openxmlformats.org/officeDocument/2006/relationships/slide" Target="/ppt/slides/slide5.xml" Id="Rf9b24cfaeae74b30" /><Relationship Type="http://schemas.openxmlformats.org/officeDocument/2006/relationships/slide" Target="/ppt/slides/slide6.xml" Id="R9d2fd4547fb04e6d" /><Relationship Type="http://schemas.openxmlformats.org/officeDocument/2006/relationships/slide" Target="/ppt/slides/slide7.xml" Id="R72a9f27f0f5145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fb8151ed349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abea8929d4d18" /><Relationship Type="http://schemas.openxmlformats.org/officeDocument/2006/relationships/theme" Target="/ppt/slideMasters/theme/theme1.xml" Id="R18bdea63128b44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5abea8929d4d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b4287040a40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e4f8d037f4d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747eb2e494c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b0a1cf26a43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94f7a9b2f47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cbca9aa5a42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c53926f0a4e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ZIMMERMANN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ZIMMERMANN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ZIMMERMANN ØKONOMI OG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ZIMMERMANN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ZIMMERMANN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ZIMMERMANN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8 475 378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1 440 335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1 079 357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4 323 630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ZIMMERMANN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ZIMMERMANN ØKONOMI OG REGNSKAP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FERDINAND ANDREAS ZIMMERMANN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AHMED LINDOV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KIMI HOLDING AS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ZIMMERMANN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Stokkamyrveien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916 859 465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ZIMMERMANN ØKONOMI OG REGNSKAP AS</a:t>
            </a:r>
          </a:p>
        </p:txBody>
      </p:sp>
    </p:spTree>
  </p:cSld>
  <p:clrMapOvr>
    <a:masterClrMapping xmlns:a="http://schemas.openxmlformats.org/drawingml/2006/main"/>
  </p:clrMapOvr>
</p:sld>
</file>